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58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00"/>
    <a:srgbClr val="762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4" d="100"/>
          <a:sy n="84" d="100"/>
        </p:scale>
        <p:origin x="-1325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Entrevistas completas</c:v>
                </c:pt>
              </c:strCache>
            </c:strRef>
          </c:tx>
          <c:invertIfNegative val="0"/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</c:dPt>
          <c:cat>
            <c:strRef>
              <c:f>Hoja1!$A$2:$A$35</c:f>
              <c:strCache>
                <c:ptCount val="34"/>
                <c:pt idx="0">
                  <c:v>BS</c:v>
                </c:pt>
                <c:pt idx="1">
                  <c:v>QR</c:v>
                </c:pt>
                <c:pt idx="2">
                  <c:v>TM</c:v>
                </c:pt>
                <c:pt idx="3">
                  <c:v>CH </c:v>
                </c:pt>
                <c:pt idx="4">
                  <c:v>BC </c:v>
                </c:pt>
                <c:pt idx="5">
                  <c:v>CO  </c:v>
                </c:pt>
                <c:pt idx="6">
                  <c:v>QT</c:v>
                </c:pt>
                <c:pt idx="7">
                  <c:v>MO</c:v>
                </c:pt>
                <c:pt idx="8">
                  <c:v>VZ</c:v>
                </c:pt>
                <c:pt idx="9">
                  <c:v>GR</c:v>
                </c:pt>
                <c:pt idx="10">
                  <c:v>CL</c:v>
                </c:pt>
                <c:pt idx="11">
                  <c:v>RM</c:v>
                </c:pt>
                <c:pt idx="12">
                  <c:v>JL</c:v>
                </c:pt>
                <c:pt idx="13">
                  <c:v>YU</c:v>
                </c:pt>
                <c:pt idx="14">
                  <c:v>DG</c:v>
                </c:pt>
                <c:pt idx="15">
                  <c:v>NY</c:v>
                </c:pt>
                <c:pt idx="16">
                  <c:v>NL</c:v>
                </c:pt>
                <c:pt idx="17">
                  <c:v>CP</c:v>
                </c:pt>
                <c:pt idx="18">
                  <c:v>SI</c:v>
                </c:pt>
                <c:pt idx="19">
                  <c:v>SO</c:v>
                </c:pt>
                <c:pt idx="20">
                  <c:v>AG</c:v>
                </c:pt>
                <c:pt idx="21">
                  <c:v>PU</c:v>
                </c:pt>
                <c:pt idx="22">
                  <c:v>MX P</c:v>
                </c:pt>
                <c:pt idx="23">
                  <c:v>MX O*</c:v>
                </c:pt>
                <c:pt idx="24">
                  <c:v>OX</c:v>
                </c:pt>
                <c:pt idx="25">
                  <c:v>SL</c:v>
                </c:pt>
                <c:pt idx="26">
                  <c:v>GT</c:v>
                </c:pt>
                <c:pt idx="27">
                  <c:v>HG</c:v>
                </c:pt>
                <c:pt idx="28">
                  <c:v>TX</c:v>
                </c:pt>
                <c:pt idx="29">
                  <c:v>MI</c:v>
                </c:pt>
                <c:pt idx="30">
                  <c:v>CS</c:v>
                </c:pt>
                <c:pt idx="31">
                  <c:v>ZT</c:v>
                </c:pt>
                <c:pt idx="32">
                  <c:v>TB</c:v>
                </c:pt>
                <c:pt idx="33">
                  <c:v>CM</c:v>
                </c:pt>
              </c:strCache>
            </c:strRef>
          </c:cat>
          <c:val>
            <c:numRef>
              <c:f>Hoja1!$B$2:$B$35</c:f>
              <c:numCache>
                <c:formatCode>0.0</c:formatCode>
                <c:ptCount val="34"/>
                <c:pt idx="0">
                  <c:v>82.13</c:v>
                </c:pt>
                <c:pt idx="1">
                  <c:v>82.32</c:v>
                </c:pt>
                <c:pt idx="2">
                  <c:v>82.39</c:v>
                </c:pt>
                <c:pt idx="3">
                  <c:v>83.48</c:v>
                </c:pt>
                <c:pt idx="4">
                  <c:v>85.17</c:v>
                </c:pt>
                <c:pt idx="5">
                  <c:v>85.71</c:v>
                </c:pt>
                <c:pt idx="6">
                  <c:v>86.47</c:v>
                </c:pt>
                <c:pt idx="7">
                  <c:v>86.69</c:v>
                </c:pt>
                <c:pt idx="8">
                  <c:v>86.76</c:v>
                </c:pt>
                <c:pt idx="9">
                  <c:v>86.93</c:v>
                </c:pt>
                <c:pt idx="10">
                  <c:v>87.48</c:v>
                </c:pt>
                <c:pt idx="11">
                  <c:v>87.9</c:v>
                </c:pt>
                <c:pt idx="12">
                  <c:v>87.96</c:v>
                </c:pt>
                <c:pt idx="13">
                  <c:v>87.98</c:v>
                </c:pt>
                <c:pt idx="14">
                  <c:v>88.03</c:v>
                </c:pt>
                <c:pt idx="15">
                  <c:v>88.37</c:v>
                </c:pt>
                <c:pt idx="16">
                  <c:v>88.57</c:v>
                </c:pt>
                <c:pt idx="17">
                  <c:v>88.62</c:v>
                </c:pt>
                <c:pt idx="18">
                  <c:v>88.76</c:v>
                </c:pt>
                <c:pt idx="19">
                  <c:v>88.89</c:v>
                </c:pt>
                <c:pt idx="20">
                  <c:v>89.03</c:v>
                </c:pt>
                <c:pt idx="21">
                  <c:v>89.14</c:v>
                </c:pt>
                <c:pt idx="22">
                  <c:v>89.37</c:v>
                </c:pt>
                <c:pt idx="23">
                  <c:v>89.37</c:v>
                </c:pt>
                <c:pt idx="24">
                  <c:v>89.45</c:v>
                </c:pt>
                <c:pt idx="25">
                  <c:v>89.66</c:v>
                </c:pt>
                <c:pt idx="26">
                  <c:v>89.83</c:v>
                </c:pt>
                <c:pt idx="27">
                  <c:v>89.84</c:v>
                </c:pt>
                <c:pt idx="28">
                  <c:v>89.94</c:v>
                </c:pt>
                <c:pt idx="29">
                  <c:v>90.33</c:v>
                </c:pt>
                <c:pt idx="30">
                  <c:v>90.47</c:v>
                </c:pt>
                <c:pt idx="31">
                  <c:v>91.25</c:v>
                </c:pt>
                <c:pt idx="32">
                  <c:v>91.58</c:v>
                </c:pt>
                <c:pt idx="33">
                  <c:v>93.48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Entrevistas incompletas </c:v>
                </c:pt>
              </c:strCache>
            </c:strRef>
          </c:tx>
          <c:invertIfNegative val="0"/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</c:spPr>
          </c:dPt>
          <c:cat>
            <c:strRef>
              <c:f>Hoja1!$A$2:$A$35</c:f>
              <c:strCache>
                <c:ptCount val="34"/>
                <c:pt idx="0">
                  <c:v>BS</c:v>
                </c:pt>
                <c:pt idx="1">
                  <c:v>QR</c:v>
                </c:pt>
                <c:pt idx="2">
                  <c:v>TM</c:v>
                </c:pt>
                <c:pt idx="3">
                  <c:v>CH </c:v>
                </c:pt>
                <c:pt idx="4">
                  <c:v>BC </c:v>
                </c:pt>
                <c:pt idx="5">
                  <c:v>CO  </c:v>
                </c:pt>
                <c:pt idx="6">
                  <c:v>QT</c:v>
                </c:pt>
                <c:pt idx="7">
                  <c:v>MO</c:v>
                </c:pt>
                <c:pt idx="8">
                  <c:v>VZ</c:v>
                </c:pt>
                <c:pt idx="9">
                  <c:v>GR</c:v>
                </c:pt>
                <c:pt idx="10">
                  <c:v>CL</c:v>
                </c:pt>
                <c:pt idx="11">
                  <c:v>RM</c:v>
                </c:pt>
                <c:pt idx="12">
                  <c:v>JL</c:v>
                </c:pt>
                <c:pt idx="13">
                  <c:v>YU</c:v>
                </c:pt>
                <c:pt idx="14">
                  <c:v>DG</c:v>
                </c:pt>
                <c:pt idx="15">
                  <c:v>NY</c:v>
                </c:pt>
                <c:pt idx="16">
                  <c:v>NL</c:v>
                </c:pt>
                <c:pt idx="17">
                  <c:v>CP</c:v>
                </c:pt>
                <c:pt idx="18">
                  <c:v>SI</c:v>
                </c:pt>
                <c:pt idx="19">
                  <c:v>SO</c:v>
                </c:pt>
                <c:pt idx="20">
                  <c:v>AG</c:v>
                </c:pt>
                <c:pt idx="21">
                  <c:v>PU</c:v>
                </c:pt>
                <c:pt idx="22">
                  <c:v>MX P</c:v>
                </c:pt>
                <c:pt idx="23">
                  <c:v>MX O*</c:v>
                </c:pt>
                <c:pt idx="24">
                  <c:v>OX</c:v>
                </c:pt>
                <c:pt idx="25">
                  <c:v>SL</c:v>
                </c:pt>
                <c:pt idx="26">
                  <c:v>GT</c:v>
                </c:pt>
                <c:pt idx="27">
                  <c:v>HG</c:v>
                </c:pt>
                <c:pt idx="28">
                  <c:v>TX</c:v>
                </c:pt>
                <c:pt idx="29">
                  <c:v>MI</c:v>
                </c:pt>
                <c:pt idx="30">
                  <c:v>CS</c:v>
                </c:pt>
                <c:pt idx="31">
                  <c:v>ZT</c:v>
                </c:pt>
                <c:pt idx="32">
                  <c:v>TB</c:v>
                </c:pt>
                <c:pt idx="33">
                  <c:v>CM</c:v>
                </c:pt>
              </c:strCache>
            </c:strRef>
          </c:cat>
          <c:val>
            <c:numRef>
              <c:f>Hoja1!$C$2:$C$35</c:f>
              <c:numCache>
                <c:formatCode>0.0</c:formatCode>
                <c:ptCount val="34"/>
                <c:pt idx="0">
                  <c:v>3.6599999999999966</c:v>
                </c:pt>
                <c:pt idx="1">
                  <c:v>3</c:v>
                </c:pt>
                <c:pt idx="2">
                  <c:v>2.289999999999992</c:v>
                </c:pt>
                <c:pt idx="3">
                  <c:v>4.769999999999996</c:v>
                </c:pt>
                <c:pt idx="4">
                  <c:v>3.5699999999999932</c:v>
                </c:pt>
                <c:pt idx="5">
                  <c:v>3.3000000000000114</c:v>
                </c:pt>
                <c:pt idx="6">
                  <c:v>2.4699999999999989</c:v>
                </c:pt>
                <c:pt idx="7">
                  <c:v>2.3900000000000006</c:v>
                </c:pt>
                <c:pt idx="8">
                  <c:v>3.0699999999999932</c:v>
                </c:pt>
                <c:pt idx="9">
                  <c:v>2.7399999999999949</c:v>
                </c:pt>
                <c:pt idx="10">
                  <c:v>2.8699999999999903</c:v>
                </c:pt>
                <c:pt idx="11">
                  <c:v>2.8999999999999915</c:v>
                </c:pt>
                <c:pt idx="12">
                  <c:v>3.25</c:v>
                </c:pt>
                <c:pt idx="13">
                  <c:v>3.7999999999999972</c:v>
                </c:pt>
                <c:pt idx="14">
                  <c:v>3.0300000000000011</c:v>
                </c:pt>
                <c:pt idx="15">
                  <c:v>2.9299999999999926</c:v>
                </c:pt>
                <c:pt idx="16">
                  <c:v>3.5700000000000074</c:v>
                </c:pt>
                <c:pt idx="17">
                  <c:v>3.6499999999999915</c:v>
                </c:pt>
                <c:pt idx="18">
                  <c:v>3.019999999999996</c:v>
                </c:pt>
                <c:pt idx="19">
                  <c:v>2.7999999999999972</c:v>
                </c:pt>
                <c:pt idx="20">
                  <c:v>2.769999999999996</c:v>
                </c:pt>
                <c:pt idx="21">
                  <c:v>3.0900000000000034</c:v>
                </c:pt>
                <c:pt idx="22">
                  <c:v>1.2599999999999909</c:v>
                </c:pt>
                <c:pt idx="23">
                  <c:v>0</c:v>
                </c:pt>
                <c:pt idx="24">
                  <c:v>4.8100000000000023</c:v>
                </c:pt>
                <c:pt idx="25">
                  <c:v>2.5499999999999972</c:v>
                </c:pt>
                <c:pt idx="26">
                  <c:v>3.210000000000008</c:v>
                </c:pt>
                <c:pt idx="27">
                  <c:v>2.5300000000000011</c:v>
                </c:pt>
                <c:pt idx="28">
                  <c:v>2.6599999999999966</c:v>
                </c:pt>
                <c:pt idx="29">
                  <c:v>2.8400000000000034</c:v>
                </c:pt>
                <c:pt idx="30">
                  <c:v>1.3100000000000023</c:v>
                </c:pt>
                <c:pt idx="31">
                  <c:v>2.2800000000000011</c:v>
                </c:pt>
                <c:pt idx="32">
                  <c:v>1.6899999999999977</c:v>
                </c:pt>
                <c:pt idx="33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No respuesta</c:v>
                </c:pt>
              </c:strCache>
            </c:strRef>
          </c:tx>
          <c:invertIfNegative val="0"/>
          <c:dPt>
            <c:idx val="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</c:spPr>
          </c:dPt>
          <c:cat>
            <c:strRef>
              <c:f>Hoja1!$A$2:$A$35</c:f>
              <c:strCache>
                <c:ptCount val="34"/>
                <c:pt idx="0">
                  <c:v>BS</c:v>
                </c:pt>
                <c:pt idx="1">
                  <c:v>QR</c:v>
                </c:pt>
                <c:pt idx="2">
                  <c:v>TM</c:v>
                </c:pt>
                <c:pt idx="3">
                  <c:v>CH </c:v>
                </c:pt>
                <c:pt idx="4">
                  <c:v>BC </c:v>
                </c:pt>
                <c:pt idx="5">
                  <c:v>CO  </c:v>
                </c:pt>
                <c:pt idx="6">
                  <c:v>QT</c:v>
                </c:pt>
                <c:pt idx="7">
                  <c:v>MO</c:v>
                </c:pt>
                <c:pt idx="8">
                  <c:v>VZ</c:v>
                </c:pt>
                <c:pt idx="9">
                  <c:v>GR</c:v>
                </c:pt>
                <c:pt idx="10">
                  <c:v>CL</c:v>
                </c:pt>
                <c:pt idx="11">
                  <c:v>RM</c:v>
                </c:pt>
                <c:pt idx="12">
                  <c:v>JL</c:v>
                </c:pt>
                <c:pt idx="13">
                  <c:v>YU</c:v>
                </c:pt>
                <c:pt idx="14">
                  <c:v>DG</c:v>
                </c:pt>
                <c:pt idx="15">
                  <c:v>NY</c:v>
                </c:pt>
                <c:pt idx="16">
                  <c:v>NL</c:v>
                </c:pt>
                <c:pt idx="17">
                  <c:v>CP</c:v>
                </c:pt>
                <c:pt idx="18">
                  <c:v>SI</c:v>
                </c:pt>
                <c:pt idx="19">
                  <c:v>SO</c:v>
                </c:pt>
                <c:pt idx="20">
                  <c:v>AG</c:v>
                </c:pt>
                <c:pt idx="21">
                  <c:v>PU</c:v>
                </c:pt>
                <c:pt idx="22">
                  <c:v>MX P</c:v>
                </c:pt>
                <c:pt idx="23">
                  <c:v>MX O*</c:v>
                </c:pt>
                <c:pt idx="24">
                  <c:v>OX</c:v>
                </c:pt>
                <c:pt idx="25">
                  <c:v>SL</c:v>
                </c:pt>
                <c:pt idx="26">
                  <c:v>GT</c:v>
                </c:pt>
                <c:pt idx="27">
                  <c:v>HG</c:v>
                </c:pt>
                <c:pt idx="28">
                  <c:v>TX</c:v>
                </c:pt>
                <c:pt idx="29">
                  <c:v>MI</c:v>
                </c:pt>
                <c:pt idx="30">
                  <c:v>CS</c:v>
                </c:pt>
                <c:pt idx="31">
                  <c:v>ZT</c:v>
                </c:pt>
                <c:pt idx="32">
                  <c:v>TB</c:v>
                </c:pt>
                <c:pt idx="33">
                  <c:v>CM</c:v>
                </c:pt>
              </c:strCache>
            </c:strRef>
          </c:cat>
          <c:val>
            <c:numRef>
              <c:f>Hoja1!$D$2:$D$35</c:f>
              <c:numCache>
                <c:formatCode>0.0</c:formatCode>
                <c:ptCount val="34"/>
                <c:pt idx="0">
                  <c:v>14.21</c:v>
                </c:pt>
                <c:pt idx="1">
                  <c:v>14.68</c:v>
                </c:pt>
                <c:pt idx="2">
                  <c:v>15.32</c:v>
                </c:pt>
                <c:pt idx="3">
                  <c:v>11.75</c:v>
                </c:pt>
                <c:pt idx="4">
                  <c:v>11.26</c:v>
                </c:pt>
                <c:pt idx="5">
                  <c:v>10.99</c:v>
                </c:pt>
                <c:pt idx="6">
                  <c:v>11.06</c:v>
                </c:pt>
                <c:pt idx="7">
                  <c:v>10.92</c:v>
                </c:pt>
                <c:pt idx="8">
                  <c:v>10.17</c:v>
                </c:pt>
                <c:pt idx="9">
                  <c:v>10.33</c:v>
                </c:pt>
                <c:pt idx="10">
                  <c:v>9.65</c:v>
                </c:pt>
                <c:pt idx="11">
                  <c:v>9.1999999999999993</c:v>
                </c:pt>
                <c:pt idx="12">
                  <c:v>8.7899999999999991</c:v>
                </c:pt>
                <c:pt idx="13">
                  <c:v>8.2200000000000006</c:v>
                </c:pt>
                <c:pt idx="14">
                  <c:v>8.94</c:v>
                </c:pt>
                <c:pt idx="15">
                  <c:v>8.6999999999999993</c:v>
                </c:pt>
                <c:pt idx="16">
                  <c:v>7.86</c:v>
                </c:pt>
                <c:pt idx="17">
                  <c:v>7.73</c:v>
                </c:pt>
                <c:pt idx="18">
                  <c:v>8.2200000000000006</c:v>
                </c:pt>
                <c:pt idx="19">
                  <c:v>8.31</c:v>
                </c:pt>
                <c:pt idx="20">
                  <c:v>8.1999999999999993</c:v>
                </c:pt>
                <c:pt idx="21">
                  <c:v>7.77</c:v>
                </c:pt>
                <c:pt idx="22">
                  <c:v>9.3699999999999992</c:v>
                </c:pt>
                <c:pt idx="23">
                  <c:v>12.88</c:v>
                </c:pt>
                <c:pt idx="24">
                  <c:v>5.74</c:v>
                </c:pt>
                <c:pt idx="25">
                  <c:v>7.79</c:v>
                </c:pt>
                <c:pt idx="26">
                  <c:v>6.96</c:v>
                </c:pt>
                <c:pt idx="27">
                  <c:v>7.63</c:v>
                </c:pt>
                <c:pt idx="28">
                  <c:v>7.4</c:v>
                </c:pt>
                <c:pt idx="29">
                  <c:v>6.83</c:v>
                </c:pt>
                <c:pt idx="30">
                  <c:v>8.2200000000000006</c:v>
                </c:pt>
                <c:pt idx="31">
                  <c:v>6.47</c:v>
                </c:pt>
                <c:pt idx="32">
                  <c:v>6.73</c:v>
                </c:pt>
                <c:pt idx="33">
                  <c:v>6.57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87764480"/>
        <c:axId val="45587776"/>
      </c:barChart>
      <c:catAx>
        <c:axId val="87764480"/>
        <c:scaling>
          <c:orientation val="minMax"/>
        </c:scaling>
        <c:delete val="0"/>
        <c:axPos val="b"/>
        <c:numFmt formatCode="#,##0.0" sourceLinked="0"/>
        <c:majorTickMark val="none"/>
        <c:minorTickMark val="none"/>
        <c:tickLblPos val="nextTo"/>
        <c:crossAx val="45587776"/>
        <c:crosses val="autoZero"/>
        <c:auto val="1"/>
        <c:lblAlgn val="ctr"/>
        <c:lblOffset val="100"/>
        <c:noMultiLvlLbl val="0"/>
      </c:catAx>
      <c:valAx>
        <c:axId val="45587776"/>
        <c:scaling>
          <c:orientation val="minMax"/>
          <c:max val="105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87764480"/>
        <c:crosses val="autoZero"/>
        <c:crossBetween val="between"/>
        <c:majorUnit val="10"/>
        <c:minorUnit val="10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es-MX"/>
          </a:p>
        </c:txPr>
      </c:dTable>
      <c:spPr>
        <a:ln w="6350"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/>
      </a:pPr>
      <a:endParaRPr lang="es-MX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OX</c:v>
                </c:pt>
                <c:pt idx="2">
                  <c:v>ZT</c:v>
                </c:pt>
                <c:pt idx="3">
                  <c:v>NY</c:v>
                </c:pt>
                <c:pt idx="4">
                  <c:v>VZ</c:v>
                </c:pt>
                <c:pt idx="5">
                  <c:v>MO</c:v>
                </c:pt>
                <c:pt idx="6">
                  <c:v>BS</c:v>
                </c:pt>
                <c:pt idx="7">
                  <c:v>TB</c:v>
                </c:pt>
                <c:pt idx="8">
                  <c:v>CP</c:v>
                </c:pt>
                <c:pt idx="9">
                  <c:v>NL</c:v>
                </c:pt>
                <c:pt idx="10">
                  <c:v>GR</c:v>
                </c:pt>
                <c:pt idx="11">
                  <c:v>QR</c:v>
                </c:pt>
                <c:pt idx="12">
                  <c:v>CO</c:v>
                </c:pt>
                <c:pt idx="13">
                  <c:v>JL</c:v>
                </c:pt>
                <c:pt idx="14">
                  <c:v>CL</c:v>
                </c:pt>
                <c:pt idx="15">
                  <c:v>QT</c:v>
                </c:pt>
                <c:pt idx="16">
                  <c:v>HG</c:v>
                </c:pt>
                <c:pt idx="17">
                  <c:v>AG</c:v>
                </c:pt>
                <c:pt idx="18">
                  <c:v>CH</c:v>
                </c:pt>
                <c:pt idx="19">
                  <c:v>SO</c:v>
                </c:pt>
                <c:pt idx="20">
                  <c:v>GT</c:v>
                </c:pt>
                <c:pt idx="21">
                  <c:v>TM</c:v>
                </c:pt>
                <c:pt idx="22">
                  <c:v>DG</c:v>
                </c:pt>
                <c:pt idx="23">
                  <c:v>PU</c:v>
                </c:pt>
                <c:pt idx="24">
                  <c:v>CM</c:v>
                </c:pt>
                <c:pt idx="25">
                  <c:v>SL</c:v>
                </c:pt>
                <c:pt idx="26">
                  <c:v>BC</c:v>
                </c:pt>
                <c:pt idx="27">
                  <c:v>YU</c:v>
                </c:pt>
                <c:pt idx="28">
                  <c:v>MI</c:v>
                </c:pt>
                <c:pt idx="29">
                  <c:v>SI</c:v>
                </c:pt>
                <c:pt idx="30">
                  <c:v>TX</c:v>
                </c:pt>
                <c:pt idx="31">
                  <c:v>MX</c:v>
                </c:pt>
              </c:strCache>
            </c:strRef>
          </c:cat>
          <c:val>
            <c:numRef>
              <c:f>Hoja1!$B$2:$B$33</c:f>
              <c:numCache>
                <c:formatCode>0.0</c:formatCode>
                <c:ptCount val="32"/>
                <c:pt idx="0">
                  <c:v>13.188160000000003</c:v>
                </c:pt>
                <c:pt idx="1">
                  <c:v>12.603450000000002</c:v>
                </c:pt>
                <c:pt idx="2">
                  <c:v>12.369349999999997</c:v>
                </c:pt>
                <c:pt idx="3">
                  <c:v>12.213820000000013</c:v>
                </c:pt>
                <c:pt idx="4">
                  <c:v>12.112659999999991</c:v>
                </c:pt>
                <c:pt idx="5">
                  <c:v>12.0428</c:v>
                </c:pt>
                <c:pt idx="6">
                  <c:v>11.978750000000012</c:v>
                </c:pt>
                <c:pt idx="7">
                  <c:v>11.756719999999994</c:v>
                </c:pt>
                <c:pt idx="8">
                  <c:v>11.748330000000003</c:v>
                </c:pt>
                <c:pt idx="9">
                  <c:v>11.640440000000012</c:v>
                </c:pt>
                <c:pt idx="10">
                  <c:v>11.55735</c:v>
                </c:pt>
                <c:pt idx="11">
                  <c:v>11.291799999999995</c:v>
                </c:pt>
                <c:pt idx="12">
                  <c:v>11.088140000000003</c:v>
                </c:pt>
                <c:pt idx="13">
                  <c:v>10.979170000000003</c:v>
                </c:pt>
                <c:pt idx="14">
                  <c:v>10.927570000000003</c:v>
                </c:pt>
                <c:pt idx="15">
                  <c:v>10.910880000000006</c:v>
                </c:pt>
                <c:pt idx="16">
                  <c:v>10.830249999999992</c:v>
                </c:pt>
                <c:pt idx="17">
                  <c:v>10.728990000000003</c:v>
                </c:pt>
                <c:pt idx="18">
                  <c:v>10.564889999999998</c:v>
                </c:pt>
                <c:pt idx="19">
                  <c:v>10.543010000000002</c:v>
                </c:pt>
                <c:pt idx="20">
                  <c:v>10.534609999999994</c:v>
                </c:pt>
                <c:pt idx="21">
                  <c:v>10.524969999999996</c:v>
                </c:pt>
                <c:pt idx="22">
                  <c:v>10.51202</c:v>
                </c:pt>
                <c:pt idx="23">
                  <c:v>10.482040000000005</c:v>
                </c:pt>
                <c:pt idx="24">
                  <c:v>10.442509999999999</c:v>
                </c:pt>
                <c:pt idx="25">
                  <c:v>10.417960000000001</c:v>
                </c:pt>
                <c:pt idx="26">
                  <c:v>10.31228999999999</c:v>
                </c:pt>
                <c:pt idx="27">
                  <c:v>10.29907</c:v>
                </c:pt>
                <c:pt idx="28">
                  <c:v>10.26715999999999</c:v>
                </c:pt>
                <c:pt idx="29">
                  <c:v>9.9412299999999973</c:v>
                </c:pt>
                <c:pt idx="30">
                  <c:v>9.2514599999999945</c:v>
                </c:pt>
                <c:pt idx="31">
                  <c:v>8.916569999999993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OX</c:v>
                </c:pt>
                <c:pt idx="2">
                  <c:v>ZT</c:v>
                </c:pt>
                <c:pt idx="3">
                  <c:v>NY</c:v>
                </c:pt>
                <c:pt idx="4">
                  <c:v>VZ</c:v>
                </c:pt>
                <c:pt idx="5">
                  <c:v>MO</c:v>
                </c:pt>
                <c:pt idx="6">
                  <c:v>BS</c:v>
                </c:pt>
                <c:pt idx="7">
                  <c:v>TB</c:v>
                </c:pt>
                <c:pt idx="8">
                  <c:v>CP</c:v>
                </c:pt>
                <c:pt idx="9">
                  <c:v>NL</c:v>
                </c:pt>
                <c:pt idx="10">
                  <c:v>GR</c:v>
                </c:pt>
                <c:pt idx="11">
                  <c:v>QR</c:v>
                </c:pt>
                <c:pt idx="12">
                  <c:v>CO</c:v>
                </c:pt>
                <c:pt idx="13">
                  <c:v>JL</c:v>
                </c:pt>
                <c:pt idx="14">
                  <c:v>CL</c:v>
                </c:pt>
                <c:pt idx="15">
                  <c:v>QT</c:v>
                </c:pt>
                <c:pt idx="16">
                  <c:v>HG</c:v>
                </c:pt>
                <c:pt idx="17">
                  <c:v>AG</c:v>
                </c:pt>
                <c:pt idx="18">
                  <c:v>CH</c:v>
                </c:pt>
                <c:pt idx="19">
                  <c:v>SO</c:v>
                </c:pt>
                <c:pt idx="20">
                  <c:v>GT</c:v>
                </c:pt>
                <c:pt idx="21">
                  <c:v>TM</c:v>
                </c:pt>
                <c:pt idx="22">
                  <c:v>DG</c:v>
                </c:pt>
                <c:pt idx="23">
                  <c:v>PU</c:v>
                </c:pt>
                <c:pt idx="24">
                  <c:v>CM</c:v>
                </c:pt>
                <c:pt idx="25">
                  <c:v>SL</c:v>
                </c:pt>
                <c:pt idx="26">
                  <c:v>BC</c:v>
                </c:pt>
                <c:pt idx="27">
                  <c:v>YU</c:v>
                </c:pt>
                <c:pt idx="28">
                  <c:v>MI</c:v>
                </c:pt>
                <c:pt idx="29">
                  <c:v>SI</c:v>
                </c:pt>
                <c:pt idx="30">
                  <c:v>TX</c:v>
                </c:pt>
                <c:pt idx="31">
                  <c:v>MX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388096"/>
        <c:axId val="47773312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OX</c:v>
                </c:pt>
                <c:pt idx="2">
                  <c:v>ZT</c:v>
                </c:pt>
                <c:pt idx="3">
                  <c:v>NY</c:v>
                </c:pt>
                <c:pt idx="4">
                  <c:v>VZ</c:v>
                </c:pt>
                <c:pt idx="5">
                  <c:v>MO</c:v>
                </c:pt>
                <c:pt idx="6">
                  <c:v>BS</c:v>
                </c:pt>
                <c:pt idx="7">
                  <c:v>TB</c:v>
                </c:pt>
                <c:pt idx="8">
                  <c:v>CP</c:v>
                </c:pt>
                <c:pt idx="9">
                  <c:v>NL</c:v>
                </c:pt>
                <c:pt idx="10">
                  <c:v>GR</c:v>
                </c:pt>
                <c:pt idx="11">
                  <c:v>QR</c:v>
                </c:pt>
                <c:pt idx="12">
                  <c:v>CO</c:v>
                </c:pt>
                <c:pt idx="13">
                  <c:v>JL</c:v>
                </c:pt>
                <c:pt idx="14">
                  <c:v>CL</c:v>
                </c:pt>
                <c:pt idx="15">
                  <c:v>QT</c:v>
                </c:pt>
                <c:pt idx="16">
                  <c:v>HG</c:v>
                </c:pt>
                <c:pt idx="17">
                  <c:v>AG</c:v>
                </c:pt>
                <c:pt idx="18">
                  <c:v>CH</c:v>
                </c:pt>
                <c:pt idx="19">
                  <c:v>SO</c:v>
                </c:pt>
                <c:pt idx="20">
                  <c:v>GT</c:v>
                </c:pt>
                <c:pt idx="21">
                  <c:v>TM</c:v>
                </c:pt>
                <c:pt idx="22">
                  <c:v>DG</c:v>
                </c:pt>
                <c:pt idx="23">
                  <c:v>PU</c:v>
                </c:pt>
                <c:pt idx="24">
                  <c:v>CM</c:v>
                </c:pt>
                <c:pt idx="25">
                  <c:v>SL</c:v>
                </c:pt>
                <c:pt idx="26">
                  <c:v>BC</c:v>
                </c:pt>
                <c:pt idx="27">
                  <c:v>YU</c:v>
                </c:pt>
                <c:pt idx="28">
                  <c:v>MI</c:v>
                </c:pt>
                <c:pt idx="29">
                  <c:v>SI</c:v>
                </c:pt>
                <c:pt idx="30">
                  <c:v>TX</c:v>
                </c:pt>
                <c:pt idx="31">
                  <c:v>MX</c:v>
                </c:pt>
              </c:strCache>
            </c:strRef>
          </c:cat>
          <c:val>
            <c:numRef>
              <c:f>Hoja1!$D$2:$D$33</c:f>
              <c:numCache>
                <c:formatCode>General</c:formatCode>
                <c:ptCount val="32"/>
                <c:pt idx="0">
                  <c:v>8.4</c:v>
                </c:pt>
                <c:pt idx="1">
                  <c:v>6.6</c:v>
                </c:pt>
                <c:pt idx="2">
                  <c:v>5.5</c:v>
                </c:pt>
                <c:pt idx="3">
                  <c:v>5.6</c:v>
                </c:pt>
                <c:pt idx="4">
                  <c:v>5.8</c:v>
                </c:pt>
                <c:pt idx="5">
                  <c:v>5.6</c:v>
                </c:pt>
                <c:pt idx="6">
                  <c:v>5.3</c:v>
                </c:pt>
                <c:pt idx="7">
                  <c:v>6.2</c:v>
                </c:pt>
                <c:pt idx="8">
                  <c:v>5.7</c:v>
                </c:pt>
                <c:pt idx="9">
                  <c:v>5.6</c:v>
                </c:pt>
                <c:pt idx="10">
                  <c:v>5.2</c:v>
                </c:pt>
                <c:pt idx="11">
                  <c:v>5.0999999999999996</c:v>
                </c:pt>
                <c:pt idx="12">
                  <c:v>5.7</c:v>
                </c:pt>
                <c:pt idx="13">
                  <c:v>5.3</c:v>
                </c:pt>
                <c:pt idx="14">
                  <c:v>5.0999999999999996</c:v>
                </c:pt>
                <c:pt idx="15">
                  <c:v>4.7</c:v>
                </c:pt>
                <c:pt idx="16">
                  <c:v>4.4000000000000004</c:v>
                </c:pt>
                <c:pt idx="17">
                  <c:v>4.9000000000000004</c:v>
                </c:pt>
                <c:pt idx="18">
                  <c:v>4.9000000000000004</c:v>
                </c:pt>
                <c:pt idx="19">
                  <c:v>4.7</c:v>
                </c:pt>
                <c:pt idx="20">
                  <c:v>5</c:v>
                </c:pt>
                <c:pt idx="21">
                  <c:v>4.7</c:v>
                </c:pt>
                <c:pt idx="22">
                  <c:v>4.9000000000000004</c:v>
                </c:pt>
                <c:pt idx="23">
                  <c:v>4.3</c:v>
                </c:pt>
                <c:pt idx="24">
                  <c:v>4.3</c:v>
                </c:pt>
                <c:pt idx="25">
                  <c:v>4.7</c:v>
                </c:pt>
                <c:pt idx="26">
                  <c:v>4.4000000000000004</c:v>
                </c:pt>
                <c:pt idx="27">
                  <c:v>4.8</c:v>
                </c:pt>
                <c:pt idx="28">
                  <c:v>4.7</c:v>
                </c:pt>
                <c:pt idx="29">
                  <c:v>4.5</c:v>
                </c:pt>
                <c:pt idx="30">
                  <c:v>3.7</c:v>
                </c:pt>
                <c:pt idx="31" formatCode="0.0">
                  <c:v>8.916569999999993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653312"/>
        <c:axId val="47773888"/>
      </c:lineChart>
      <c:catAx>
        <c:axId val="11238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47773312"/>
        <c:crosses val="autoZero"/>
        <c:auto val="1"/>
        <c:lblAlgn val="ctr"/>
        <c:lblOffset val="100"/>
        <c:noMultiLvlLbl val="0"/>
      </c:catAx>
      <c:valAx>
        <c:axId val="47773312"/>
        <c:scaling>
          <c:orientation val="minMax"/>
          <c:max val="3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2388096"/>
        <c:crosses val="autoZero"/>
        <c:crossBetween val="between"/>
        <c:majorUnit val="5"/>
      </c:valAx>
      <c:valAx>
        <c:axId val="47773888"/>
        <c:scaling>
          <c:orientation val="minMax"/>
          <c:max val="2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s-MX" sz="1000" b="0" i="0" u="none" strike="noStrike" kern="1200" baseline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defRPr>
            </a:pPr>
            <a:endParaRPr lang="es-MX"/>
          </a:p>
        </c:txPr>
        <c:crossAx val="112653312"/>
        <c:crosses val="max"/>
        <c:crossBetween val="between"/>
        <c:majorUnit val="5"/>
      </c:valAx>
      <c:catAx>
        <c:axId val="112653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773888"/>
        <c:crosses val="autoZero"/>
        <c:auto val="1"/>
        <c:lblAlgn val="ctr"/>
        <c:lblOffset val="100"/>
        <c:noMultiLvlLbl val="0"/>
      </c:catAx>
      <c:spPr>
        <a:ln w="6350">
          <a:solidFill>
            <a:schemeClr val="bg1">
              <a:lumMod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lang="es-MX" sz="1000" b="0" i="0" u="none" strike="noStrike" kern="1200" baseline="0">
              <a:solidFill>
                <a:prstClr val="black"/>
              </a:solidFill>
              <a:latin typeface="Soberana Sans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DG</c:v>
                </c:pt>
                <c:pt idx="1">
                  <c:v>CS</c:v>
                </c:pt>
                <c:pt idx="2">
                  <c:v>GT</c:v>
                </c:pt>
                <c:pt idx="3">
                  <c:v>BS</c:v>
                </c:pt>
                <c:pt idx="4">
                  <c:v>VZ</c:v>
                </c:pt>
                <c:pt idx="5">
                  <c:v>CO</c:v>
                </c:pt>
                <c:pt idx="6">
                  <c:v>HG</c:v>
                </c:pt>
                <c:pt idx="7">
                  <c:v>YU</c:v>
                </c:pt>
                <c:pt idx="8">
                  <c:v>OX</c:v>
                </c:pt>
                <c:pt idx="9">
                  <c:v>NL</c:v>
                </c:pt>
                <c:pt idx="10">
                  <c:v>CP</c:v>
                </c:pt>
                <c:pt idx="11">
                  <c:v>AG</c:v>
                </c:pt>
                <c:pt idx="12">
                  <c:v>BC</c:v>
                </c:pt>
                <c:pt idx="13">
                  <c:v>SL</c:v>
                </c:pt>
                <c:pt idx="14">
                  <c:v>TM</c:v>
                </c:pt>
                <c:pt idx="15">
                  <c:v>GR</c:v>
                </c:pt>
                <c:pt idx="16">
                  <c:v>TB</c:v>
                </c:pt>
                <c:pt idx="17">
                  <c:v>JL</c:v>
                </c:pt>
                <c:pt idx="18">
                  <c:v>QR</c:v>
                </c:pt>
                <c:pt idx="19">
                  <c:v>CH</c:v>
                </c:pt>
                <c:pt idx="20">
                  <c:v>ZT</c:v>
                </c:pt>
                <c:pt idx="21">
                  <c:v>PU</c:v>
                </c:pt>
                <c:pt idx="22">
                  <c:v>MO</c:v>
                </c:pt>
                <c:pt idx="23">
                  <c:v>SO</c:v>
                </c:pt>
                <c:pt idx="24">
                  <c:v>CL</c:v>
                </c:pt>
                <c:pt idx="25">
                  <c:v>TX</c:v>
                </c:pt>
                <c:pt idx="26">
                  <c:v>SI</c:v>
                </c:pt>
                <c:pt idx="27">
                  <c:v>CM</c:v>
                </c:pt>
                <c:pt idx="28">
                  <c:v>QT</c:v>
                </c:pt>
                <c:pt idx="29">
                  <c:v>MI</c:v>
                </c:pt>
                <c:pt idx="30">
                  <c:v>NY</c:v>
                </c:pt>
                <c:pt idx="31">
                  <c:v>MX</c:v>
                </c:pt>
              </c:strCache>
            </c:strRef>
          </c:cat>
          <c:val>
            <c:numRef>
              <c:f>Hoja1!$B$2:$B$33</c:f>
              <c:numCache>
                <c:formatCode>0.0</c:formatCode>
                <c:ptCount val="32"/>
                <c:pt idx="0">
                  <c:v>11.070740000000001</c:v>
                </c:pt>
                <c:pt idx="1">
                  <c:v>10.716670000000008</c:v>
                </c:pt>
                <c:pt idx="2">
                  <c:v>10.688369999999999</c:v>
                </c:pt>
                <c:pt idx="3">
                  <c:v>10.655690000000007</c:v>
                </c:pt>
                <c:pt idx="4">
                  <c:v>10.598349999999996</c:v>
                </c:pt>
                <c:pt idx="5">
                  <c:v>10.518619999999999</c:v>
                </c:pt>
                <c:pt idx="6">
                  <c:v>10.416179999999997</c:v>
                </c:pt>
                <c:pt idx="7">
                  <c:v>10.411220000000014</c:v>
                </c:pt>
                <c:pt idx="8">
                  <c:v>10.381529999999991</c:v>
                </c:pt>
                <c:pt idx="9">
                  <c:v>10.301880000000004</c:v>
                </c:pt>
                <c:pt idx="10">
                  <c:v>10.120229999999999</c:v>
                </c:pt>
                <c:pt idx="11">
                  <c:v>10.074969999999993</c:v>
                </c:pt>
                <c:pt idx="12">
                  <c:v>10.024250000000009</c:v>
                </c:pt>
                <c:pt idx="13">
                  <c:v>9.9810199999999867</c:v>
                </c:pt>
                <c:pt idx="14">
                  <c:v>9.9733200000000011</c:v>
                </c:pt>
                <c:pt idx="15">
                  <c:v>9.9056299999999879</c:v>
                </c:pt>
                <c:pt idx="16">
                  <c:v>9.8658599999999979</c:v>
                </c:pt>
                <c:pt idx="17">
                  <c:v>9.7564700000000073</c:v>
                </c:pt>
                <c:pt idx="18">
                  <c:v>9.506140000000002</c:v>
                </c:pt>
                <c:pt idx="19">
                  <c:v>9.4897199999999913</c:v>
                </c:pt>
                <c:pt idx="20">
                  <c:v>9.4827999999999975</c:v>
                </c:pt>
                <c:pt idx="21">
                  <c:v>9.4721499999999992</c:v>
                </c:pt>
                <c:pt idx="22">
                  <c:v>9.4369300000000038</c:v>
                </c:pt>
                <c:pt idx="23">
                  <c:v>9.2437900000000042</c:v>
                </c:pt>
                <c:pt idx="24">
                  <c:v>9.1233800000000116</c:v>
                </c:pt>
                <c:pt idx="25">
                  <c:v>8.8214499999999987</c:v>
                </c:pt>
                <c:pt idx="26">
                  <c:v>8.7485799999999898</c:v>
                </c:pt>
                <c:pt idx="27">
                  <c:v>8.6989800000000059</c:v>
                </c:pt>
                <c:pt idx="28">
                  <c:v>8.6060299999999899</c:v>
                </c:pt>
                <c:pt idx="29">
                  <c:v>8.4817600000000084</c:v>
                </c:pt>
                <c:pt idx="30">
                  <c:v>8.2769200000000041</c:v>
                </c:pt>
                <c:pt idx="31">
                  <c:v>8.1147899999999993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DG</c:v>
                </c:pt>
                <c:pt idx="1">
                  <c:v>CS</c:v>
                </c:pt>
                <c:pt idx="2">
                  <c:v>GT</c:v>
                </c:pt>
                <c:pt idx="3">
                  <c:v>BS</c:v>
                </c:pt>
                <c:pt idx="4">
                  <c:v>VZ</c:v>
                </c:pt>
                <c:pt idx="5">
                  <c:v>CO</c:v>
                </c:pt>
                <c:pt idx="6">
                  <c:v>HG</c:v>
                </c:pt>
                <c:pt idx="7">
                  <c:v>YU</c:v>
                </c:pt>
                <c:pt idx="8">
                  <c:v>OX</c:v>
                </c:pt>
                <c:pt idx="9">
                  <c:v>NL</c:v>
                </c:pt>
                <c:pt idx="10">
                  <c:v>CP</c:v>
                </c:pt>
                <c:pt idx="11">
                  <c:v>AG</c:v>
                </c:pt>
                <c:pt idx="12">
                  <c:v>BC</c:v>
                </c:pt>
                <c:pt idx="13">
                  <c:v>SL</c:v>
                </c:pt>
                <c:pt idx="14">
                  <c:v>TM</c:v>
                </c:pt>
                <c:pt idx="15">
                  <c:v>GR</c:v>
                </c:pt>
                <c:pt idx="16">
                  <c:v>TB</c:v>
                </c:pt>
                <c:pt idx="17">
                  <c:v>JL</c:v>
                </c:pt>
                <c:pt idx="18">
                  <c:v>QR</c:v>
                </c:pt>
                <c:pt idx="19">
                  <c:v>CH</c:v>
                </c:pt>
                <c:pt idx="20">
                  <c:v>ZT</c:v>
                </c:pt>
                <c:pt idx="21">
                  <c:v>PU</c:v>
                </c:pt>
                <c:pt idx="22">
                  <c:v>MO</c:v>
                </c:pt>
                <c:pt idx="23">
                  <c:v>SO</c:v>
                </c:pt>
                <c:pt idx="24">
                  <c:v>CL</c:v>
                </c:pt>
                <c:pt idx="25">
                  <c:v>TX</c:v>
                </c:pt>
                <c:pt idx="26">
                  <c:v>SI</c:v>
                </c:pt>
                <c:pt idx="27">
                  <c:v>CM</c:v>
                </c:pt>
                <c:pt idx="28">
                  <c:v>QT</c:v>
                </c:pt>
                <c:pt idx="29">
                  <c:v>MI</c:v>
                </c:pt>
                <c:pt idx="30">
                  <c:v>NY</c:v>
                </c:pt>
                <c:pt idx="31">
                  <c:v>MX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540672"/>
        <c:axId val="81691200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DG</c:v>
                </c:pt>
                <c:pt idx="1">
                  <c:v>CS</c:v>
                </c:pt>
                <c:pt idx="2">
                  <c:v>GT</c:v>
                </c:pt>
                <c:pt idx="3">
                  <c:v>BS</c:v>
                </c:pt>
                <c:pt idx="4">
                  <c:v>VZ</c:v>
                </c:pt>
                <c:pt idx="5">
                  <c:v>CO</c:v>
                </c:pt>
                <c:pt idx="6">
                  <c:v>HG</c:v>
                </c:pt>
                <c:pt idx="7">
                  <c:v>YU</c:v>
                </c:pt>
                <c:pt idx="8">
                  <c:v>OX</c:v>
                </c:pt>
                <c:pt idx="9">
                  <c:v>NL</c:v>
                </c:pt>
                <c:pt idx="10">
                  <c:v>CP</c:v>
                </c:pt>
                <c:pt idx="11">
                  <c:v>AG</c:v>
                </c:pt>
                <c:pt idx="12">
                  <c:v>BC</c:v>
                </c:pt>
                <c:pt idx="13">
                  <c:v>SL</c:v>
                </c:pt>
                <c:pt idx="14">
                  <c:v>TM</c:v>
                </c:pt>
                <c:pt idx="15">
                  <c:v>GR</c:v>
                </c:pt>
                <c:pt idx="16">
                  <c:v>TB</c:v>
                </c:pt>
                <c:pt idx="17">
                  <c:v>JL</c:v>
                </c:pt>
                <c:pt idx="18">
                  <c:v>QR</c:v>
                </c:pt>
                <c:pt idx="19">
                  <c:v>CH</c:v>
                </c:pt>
                <c:pt idx="20">
                  <c:v>ZT</c:v>
                </c:pt>
                <c:pt idx="21">
                  <c:v>PU</c:v>
                </c:pt>
                <c:pt idx="22">
                  <c:v>MO</c:v>
                </c:pt>
                <c:pt idx="23">
                  <c:v>SO</c:v>
                </c:pt>
                <c:pt idx="24">
                  <c:v>CL</c:v>
                </c:pt>
                <c:pt idx="25">
                  <c:v>TX</c:v>
                </c:pt>
                <c:pt idx="26">
                  <c:v>SI</c:v>
                </c:pt>
                <c:pt idx="27">
                  <c:v>CM</c:v>
                </c:pt>
                <c:pt idx="28">
                  <c:v>QT</c:v>
                </c:pt>
                <c:pt idx="29">
                  <c:v>MI</c:v>
                </c:pt>
                <c:pt idx="30">
                  <c:v>NY</c:v>
                </c:pt>
                <c:pt idx="31">
                  <c:v>MX</c:v>
                </c:pt>
              </c:strCache>
            </c:strRef>
          </c:cat>
          <c:val>
            <c:numRef>
              <c:f>Hoja1!$D$2:$D$33</c:f>
              <c:numCache>
                <c:formatCode>0.0</c:formatCode>
                <c:ptCount val="32"/>
                <c:pt idx="0">
                  <c:v>5.1287200000000004</c:v>
                </c:pt>
                <c:pt idx="1">
                  <c:v>5.0962500000000004</c:v>
                </c:pt>
                <c:pt idx="2">
                  <c:v>5.1198600000000001</c:v>
                </c:pt>
                <c:pt idx="3">
                  <c:v>4.4864499999999996</c:v>
                </c:pt>
                <c:pt idx="4">
                  <c:v>4.5378600000000002</c:v>
                </c:pt>
                <c:pt idx="5">
                  <c:v>4.5724200000000002</c:v>
                </c:pt>
                <c:pt idx="6">
                  <c:v>4.2955199999999998</c:v>
                </c:pt>
                <c:pt idx="7">
                  <c:v>4.3794599999999999</c:v>
                </c:pt>
                <c:pt idx="8">
                  <c:v>5.0092699999999999</c:v>
                </c:pt>
                <c:pt idx="9">
                  <c:v>4.5301200000000001</c:v>
                </c:pt>
                <c:pt idx="10">
                  <c:v>4.6927099999999999</c:v>
                </c:pt>
                <c:pt idx="11">
                  <c:v>4.3240999999999996</c:v>
                </c:pt>
                <c:pt idx="12">
                  <c:v>4.2014800000000001</c:v>
                </c:pt>
                <c:pt idx="13">
                  <c:v>4.1733700000000002</c:v>
                </c:pt>
                <c:pt idx="14">
                  <c:v>4.0164299999999997</c:v>
                </c:pt>
                <c:pt idx="15">
                  <c:v>4.2968799999999998</c:v>
                </c:pt>
                <c:pt idx="16">
                  <c:v>4.6441600000000003</c:v>
                </c:pt>
                <c:pt idx="17">
                  <c:v>4.1007699999999998</c:v>
                </c:pt>
                <c:pt idx="18">
                  <c:v>3.7076500000000001</c:v>
                </c:pt>
                <c:pt idx="19">
                  <c:v>4.0514700000000001</c:v>
                </c:pt>
                <c:pt idx="20">
                  <c:v>4.2438200000000004</c:v>
                </c:pt>
                <c:pt idx="21">
                  <c:v>3.8886400000000001</c:v>
                </c:pt>
                <c:pt idx="22">
                  <c:v>3.8882099999999999</c:v>
                </c:pt>
                <c:pt idx="23">
                  <c:v>3.9443600000000001</c:v>
                </c:pt>
                <c:pt idx="24">
                  <c:v>3.7860900000000002</c:v>
                </c:pt>
                <c:pt idx="25">
                  <c:v>3.58189</c:v>
                </c:pt>
                <c:pt idx="26">
                  <c:v>3.57748</c:v>
                </c:pt>
                <c:pt idx="27">
                  <c:v>3.2789299999999999</c:v>
                </c:pt>
                <c:pt idx="28">
                  <c:v>3.3729300000000002</c:v>
                </c:pt>
                <c:pt idx="29">
                  <c:v>3.7129400000000001</c:v>
                </c:pt>
                <c:pt idx="30">
                  <c:v>3.3447800000000001</c:v>
                </c:pt>
                <c:pt idx="31">
                  <c:v>3.11144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91680"/>
        <c:axId val="81691776"/>
      </c:lineChart>
      <c:catAx>
        <c:axId val="11254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81691200"/>
        <c:crosses val="autoZero"/>
        <c:auto val="1"/>
        <c:lblAlgn val="ctr"/>
        <c:lblOffset val="100"/>
        <c:noMultiLvlLbl val="0"/>
      </c:catAx>
      <c:valAx>
        <c:axId val="81691200"/>
        <c:scaling>
          <c:orientation val="minMax"/>
          <c:max val="3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2540672"/>
        <c:crosses val="autoZero"/>
        <c:crossBetween val="between"/>
        <c:majorUnit val="5"/>
      </c:valAx>
      <c:valAx>
        <c:axId val="81691776"/>
        <c:scaling>
          <c:orientation val="minMax"/>
          <c:max val="2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 algn="ctr">
              <a:defRPr lang="es-MX" sz="1000" b="0" i="0" u="none" strike="noStrike" kern="1200" baseline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defRPr>
            </a:pPr>
            <a:endParaRPr lang="es-MX"/>
          </a:p>
        </c:txPr>
        <c:crossAx val="113991680"/>
        <c:crosses val="max"/>
        <c:crossBetween val="between"/>
        <c:majorUnit val="5"/>
      </c:valAx>
      <c:catAx>
        <c:axId val="113991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1691776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lang="es-MX" sz="1000" b="0" i="0" u="none" strike="noStrike" kern="1200" baseline="0">
              <a:solidFill>
                <a:prstClr val="black"/>
              </a:solidFill>
              <a:latin typeface="Soberana Sans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GR</c:v>
                </c:pt>
                <c:pt idx="2">
                  <c:v>BS</c:v>
                </c:pt>
                <c:pt idx="3">
                  <c:v>VZ</c:v>
                </c:pt>
                <c:pt idx="4">
                  <c:v>CL</c:v>
                </c:pt>
                <c:pt idx="5">
                  <c:v>CO</c:v>
                </c:pt>
                <c:pt idx="6">
                  <c:v>HG</c:v>
                </c:pt>
                <c:pt idx="7">
                  <c:v>SL</c:v>
                </c:pt>
                <c:pt idx="8">
                  <c:v>OX</c:v>
                </c:pt>
                <c:pt idx="9">
                  <c:v>AG</c:v>
                </c:pt>
                <c:pt idx="10">
                  <c:v>MI</c:v>
                </c:pt>
                <c:pt idx="11">
                  <c:v>MO</c:v>
                </c:pt>
                <c:pt idx="12">
                  <c:v>NY</c:v>
                </c:pt>
                <c:pt idx="13">
                  <c:v>ZT</c:v>
                </c:pt>
                <c:pt idx="14">
                  <c:v>NL</c:v>
                </c:pt>
                <c:pt idx="15">
                  <c:v>TB</c:v>
                </c:pt>
                <c:pt idx="16">
                  <c:v>CP</c:v>
                </c:pt>
                <c:pt idx="17">
                  <c:v>TX</c:v>
                </c:pt>
                <c:pt idx="18">
                  <c:v>SO</c:v>
                </c:pt>
                <c:pt idx="19">
                  <c:v>GT</c:v>
                </c:pt>
                <c:pt idx="20">
                  <c:v>QR</c:v>
                </c:pt>
                <c:pt idx="21">
                  <c:v>CH</c:v>
                </c:pt>
                <c:pt idx="22">
                  <c:v>TM</c:v>
                </c:pt>
                <c:pt idx="23">
                  <c:v>BC</c:v>
                </c:pt>
                <c:pt idx="24">
                  <c:v>QT</c:v>
                </c:pt>
                <c:pt idx="25">
                  <c:v>DG</c:v>
                </c:pt>
                <c:pt idx="26">
                  <c:v>JL</c:v>
                </c:pt>
                <c:pt idx="27">
                  <c:v>MX</c:v>
                </c:pt>
                <c:pt idx="28">
                  <c:v>PU</c:v>
                </c:pt>
                <c:pt idx="29">
                  <c:v>SI</c:v>
                </c:pt>
                <c:pt idx="30">
                  <c:v>YU</c:v>
                </c:pt>
                <c:pt idx="31">
                  <c:v>CM</c:v>
                </c:pt>
              </c:strCache>
            </c:strRef>
          </c:cat>
          <c:val>
            <c:numRef>
              <c:f>Hoja1!$B$2:$B$33</c:f>
              <c:numCache>
                <c:formatCode>0.0</c:formatCode>
                <c:ptCount val="32"/>
                <c:pt idx="0">
                  <c:v>10.907300000000014</c:v>
                </c:pt>
                <c:pt idx="1">
                  <c:v>9.9455399999999941</c:v>
                </c:pt>
                <c:pt idx="2">
                  <c:v>9.9165500000000009</c:v>
                </c:pt>
                <c:pt idx="3">
                  <c:v>9.7659900000000022</c:v>
                </c:pt>
                <c:pt idx="4">
                  <c:v>9.6613999999999862</c:v>
                </c:pt>
                <c:pt idx="5">
                  <c:v>9.5778299999999916</c:v>
                </c:pt>
                <c:pt idx="6">
                  <c:v>9.4523400000000066</c:v>
                </c:pt>
                <c:pt idx="7">
                  <c:v>9.3946600000000018</c:v>
                </c:pt>
                <c:pt idx="8">
                  <c:v>9.1365699999999919</c:v>
                </c:pt>
                <c:pt idx="9">
                  <c:v>9.0269400000000104</c:v>
                </c:pt>
                <c:pt idx="10">
                  <c:v>9.0077399999999983</c:v>
                </c:pt>
                <c:pt idx="11">
                  <c:v>8.988260000000011</c:v>
                </c:pt>
                <c:pt idx="12">
                  <c:v>8.9377700000000004</c:v>
                </c:pt>
                <c:pt idx="13">
                  <c:v>8.7739600000000024</c:v>
                </c:pt>
                <c:pt idx="14">
                  <c:v>8.7569900000000018</c:v>
                </c:pt>
                <c:pt idx="15">
                  <c:v>8.6704200000000071</c:v>
                </c:pt>
                <c:pt idx="16">
                  <c:v>8.6670999999999907</c:v>
                </c:pt>
                <c:pt idx="17">
                  <c:v>8.6496899999999926</c:v>
                </c:pt>
                <c:pt idx="18">
                  <c:v>8.6335499999999996</c:v>
                </c:pt>
                <c:pt idx="19">
                  <c:v>8.5765199999999879</c:v>
                </c:pt>
                <c:pt idx="20">
                  <c:v>8.549500000000009</c:v>
                </c:pt>
                <c:pt idx="21">
                  <c:v>8.4605099999999993</c:v>
                </c:pt>
                <c:pt idx="22">
                  <c:v>8.3168600000000055</c:v>
                </c:pt>
                <c:pt idx="23">
                  <c:v>8.3000800000000083</c:v>
                </c:pt>
                <c:pt idx="24">
                  <c:v>8.165149999999997</c:v>
                </c:pt>
                <c:pt idx="25">
                  <c:v>8.1295599999999979</c:v>
                </c:pt>
                <c:pt idx="26">
                  <c:v>8.0730700000000013</c:v>
                </c:pt>
                <c:pt idx="27">
                  <c:v>8.0497200000000078</c:v>
                </c:pt>
                <c:pt idx="28">
                  <c:v>7.6518100000000118</c:v>
                </c:pt>
                <c:pt idx="29">
                  <c:v>7.6489699999999914</c:v>
                </c:pt>
                <c:pt idx="30">
                  <c:v>7.6236000000000104</c:v>
                </c:pt>
                <c:pt idx="31">
                  <c:v>7.420109999999994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GR</c:v>
                </c:pt>
                <c:pt idx="2">
                  <c:v>BS</c:v>
                </c:pt>
                <c:pt idx="3">
                  <c:v>VZ</c:v>
                </c:pt>
                <c:pt idx="4">
                  <c:v>CL</c:v>
                </c:pt>
                <c:pt idx="5">
                  <c:v>CO</c:v>
                </c:pt>
                <c:pt idx="6">
                  <c:v>HG</c:v>
                </c:pt>
                <c:pt idx="7">
                  <c:v>SL</c:v>
                </c:pt>
                <c:pt idx="8">
                  <c:v>OX</c:v>
                </c:pt>
                <c:pt idx="9">
                  <c:v>AG</c:v>
                </c:pt>
                <c:pt idx="10">
                  <c:v>MI</c:v>
                </c:pt>
                <c:pt idx="11">
                  <c:v>MO</c:v>
                </c:pt>
                <c:pt idx="12">
                  <c:v>NY</c:v>
                </c:pt>
                <c:pt idx="13">
                  <c:v>ZT</c:v>
                </c:pt>
                <c:pt idx="14">
                  <c:v>NL</c:v>
                </c:pt>
                <c:pt idx="15">
                  <c:v>TB</c:v>
                </c:pt>
                <c:pt idx="16">
                  <c:v>CP</c:v>
                </c:pt>
                <c:pt idx="17">
                  <c:v>TX</c:v>
                </c:pt>
                <c:pt idx="18">
                  <c:v>SO</c:v>
                </c:pt>
                <c:pt idx="19">
                  <c:v>GT</c:v>
                </c:pt>
                <c:pt idx="20">
                  <c:v>QR</c:v>
                </c:pt>
                <c:pt idx="21">
                  <c:v>CH</c:v>
                </c:pt>
                <c:pt idx="22">
                  <c:v>TM</c:v>
                </c:pt>
                <c:pt idx="23">
                  <c:v>BC</c:v>
                </c:pt>
                <c:pt idx="24">
                  <c:v>QT</c:v>
                </c:pt>
                <c:pt idx="25">
                  <c:v>DG</c:v>
                </c:pt>
                <c:pt idx="26">
                  <c:v>JL</c:v>
                </c:pt>
                <c:pt idx="27">
                  <c:v>MX</c:v>
                </c:pt>
                <c:pt idx="28">
                  <c:v>PU</c:v>
                </c:pt>
                <c:pt idx="29">
                  <c:v>SI</c:v>
                </c:pt>
                <c:pt idx="30">
                  <c:v>YU</c:v>
                </c:pt>
                <c:pt idx="31">
                  <c:v>CM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49024"/>
        <c:axId val="81694080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GR</c:v>
                </c:pt>
                <c:pt idx="2">
                  <c:v>BS</c:v>
                </c:pt>
                <c:pt idx="3">
                  <c:v>VZ</c:v>
                </c:pt>
                <c:pt idx="4">
                  <c:v>CL</c:v>
                </c:pt>
                <c:pt idx="5">
                  <c:v>CO</c:v>
                </c:pt>
                <c:pt idx="6">
                  <c:v>HG</c:v>
                </c:pt>
                <c:pt idx="7">
                  <c:v>SL</c:v>
                </c:pt>
                <c:pt idx="8">
                  <c:v>OX</c:v>
                </c:pt>
                <c:pt idx="9">
                  <c:v>AG</c:v>
                </c:pt>
                <c:pt idx="10">
                  <c:v>MI</c:v>
                </c:pt>
                <c:pt idx="11">
                  <c:v>MO</c:v>
                </c:pt>
                <c:pt idx="12">
                  <c:v>NY</c:v>
                </c:pt>
                <c:pt idx="13">
                  <c:v>ZT</c:v>
                </c:pt>
                <c:pt idx="14">
                  <c:v>NL</c:v>
                </c:pt>
                <c:pt idx="15">
                  <c:v>TB</c:v>
                </c:pt>
                <c:pt idx="16">
                  <c:v>CP</c:v>
                </c:pt>
                <c:pt idx="17">
                  <c:v>TX</c:v>
                </c:pt>
                <c:pt idx="18">
                  <c:v>SO</c:v>
                </c:pt>
                <c:pt idx="19">
                  <c:v>GT</c:v>
                </c:pt>
                <c:pt idx="20">
                  <c:v>QR</c:v>
                </c:pt>
                <c:pt idx="21">
                  <c:v>CH</c:v>
                </c:pt>
                <c:pt idx="22">
                  <c:v>TM</c:v>
                </c:pt>
                <c:pt idx="23">
                  <c:v>BC</c:v>
                </c:pt>
                <c:pt idx="24">
                  <c:v>QT</c:v>
                </c:pt>
                <c:pt idx="25">
                  <c:v>DG</c:v>
                </c:pt>
                <c:pt idx="26">
                  <c:v>JL</c:v>
                </c:pt>
                <c:pt idx="27">
                  <c:v>MX</c:v>
                </c:pt>
                <c:pt idx="28">
                  <c:v>PU</c:v>
                </c:pt>
                <c:pt idx="29">
                  <c:v>SI</c:v>
                </c:pt>
                <c:pt idx="30">
                  <c:v>YU</c:v>
                </c:pt>
                <c:pt idx="31">
                  <c:v>CM</c:v>
                </c:pt>
              </c:strCache>
            </c:strRef>
          </c:cat>
          <c:val>
            <c:numRef>
              <c:f>Hoja1!$D$2:$D$33</c:f>
              <c:numCache>
                <c:formatCode>0.0</c:formatCode>
                <c:ptCount val="32"/>
                <c:pt idx="0">
                  <c:v>5.2</c:v>
                </c:pt>
                <c:pt idx="1">
                  <c:v>4.2</c:v>
                </c:pt>
                <c:pt idx="2">
                  <c:v>4.0999999999999996</c:v>
                </c:pt>
                <c:pt idx="3">
                  <c:v>3.8</c:v>
                </c:pt>
                <c:pt idx="4">
                  <c:v>3.9</c:v>
                </c:pt>
                <c:pt idx="5">
                  <c:v>4</c:v>
                </c:pt>
                <c:pt idx="6">
                  <c:v>3.7</c:v>
                </c:pt>
                <c:pt idx="7">
                  <c:v>3.7</c:v>
                </c:pt>
                <c:pt idx="8">
                  <c:v>3.8</c:v>
                </c:pt>
                <c:pt idx="9">
                  <c:v>3.5</c:v>
                </c:pt>
                <c:pt idx="10">
                  <c:v>3.6</c:v>
                </c:pt>
                <c:pt idx="11">
                  <c:v>3.6</c:v>
                </c:pt>
                <c:pt idx="12">
                  <c:v>3.5</c:v>
                </c:pt>
                <c:pt idx="13">
                  <c:v>3.7</c:v>
                </c:pt>
                <c:pt idx="14">
                  <c:v>3.4</c:v>
                </c:pt>
                <c:pt idx="15">
                  <c:v>3.6</c:v>
                </c:pt>
                <c:pt idx="16">
                  <c:v>3.7</c:v>
                </c:pt>
                <c:pt idx="17">
                  <c:v>3.5</c:v>
                </c:pt>
                <c:pt idx="18">
                  <c:v>3.3</c:v>
                </c:pt>
                <c:pt idx="19">
                  <c:v>3.5</c:v>
                </c:pt>
                <c:pt idx="20">
                  <c:v>3.3</c:v>
                </c:pt>
                <c:pt idx="21">
                  <c:v>3.4</c:v>
                </c:pt>
                <c:pt idx="22">
                  <c:v>3.1</c:v>
                </c:pt>
                <c:pt idx="23">
                  <c:v>3.4</c:v>
                </c:pt>
                <c:pt idx="24">
                  <c:v>3.3</c:v>
                </c:pt>
                <c:pt idx="25">
                  <c:v>3</c:v>
                </c:pt>
                <c:pt idx="26">
                  <c:v>3.3</c:v>
                </c:pt>
                <c:pt idx="27">
                  <c:v>3</c:v>
                </c:pt>
                <c:pt idx="28">
                  <c:v>2.9</c:v>
                </c:pt>
                <c:pt idx="29">
                  <c:v>3</c:v>
                </c:pt>
                <c:pt idx="30">
                  <c:v>2.9</c:v>
                </c:pt>
                <c:pt idx="31">
                  <c:v>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80096"/>
        <c:axId val="81694656"/>
      </c:lineChart>
      <c:catAx>
        <c:axId val="11404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81694080"/>
        <c:crosses val="autoZero"/>
        <c:auto val="1"/>
        <c:lblAlgn val="ctr"/>
        <c:lblOffset val="100"/>
        <c:noMultiLvlLbl val="0"/>
      </c:catAx>
      <c:valAx>
        <c:axId val="81694080"/>
        <c:scaling>
          <c:orientation val="minMax"/>
          <c:max val="3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4049024"/>
        <c:crosses val="autoZero"/>
        <c:crossBetween val="between"/>
        <c:majorUnit val="5"/>
      </c:valAx>
      <c:valAx>
        <c:axId val="81694656"/>
        <c:scaling>
          <c:orientation val="minMax"/>
          <c:max val="2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 algn="ctr">
              <a:defRPr lang="es-MX" sz="1000" b="0" i="0" u="none" strike="noStrike" kern="1200" baseline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defRPr>
            </a:pPr>
            <a:endParaRPr lang="es-MX"/>
          </a:p>
        </c:txPr>
        <c:crossAx val="114180096"/>
        <c:crosses val="max"/>
        <c:crossBetween val="between"/>
        <c:majorUnit val="5"/>
      </c:valAx>
      <c:catAx>
        <c:axId val="114180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1694656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lang="es-MX" sz="1000" b="0" i="0" u="none" strike="noStrike" kern="1200" baseline="0">
              <a:solidFill>
                <a:prstClr val="black"/>
              </a:solidFill>
              <a:latin typeface="Soberana Sans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VZ</c:v>
                </c:pt>
                <c:pt idx="1">
                  <c:v>QR</c:v>
                </c:pt>
                <c:pt idx="2">
                  <c:v>ZT</c:v>
                </c:pt>
                <c:pt idx="3">
                  <c:v>GR</c:v>
                </c:pt>
                <c:pt idx="4">
                  <c:v>CS</c:v>
                </c:pt>
                <c:pt idx="5">
                  <c:v>SL</c:v>
                </c:pt>
                <c:pt idx="6">
                  <c:v>CM</c:v>
                </c:pt>
                <c:pt idx="7">
                  <c:v>OX</c:v>
                </c:pt>
                <c:pt idx="8">
                  <c:v>DG</c:v>
                </c:pt>
                <c:pt idx="9">
                  <c:v>CH</c:v>
                </c:pt>
                <c:pt idx="10">
                  <c:v>TM</c:v>
                </c:pt>
                <c:pt idx="11">
                  <c:v>TX</c:v>
                </c:pt>
                <c:pt idx="12">
                  <c:v>CO</c:v>
                </c:pt>
                <c:pt idx="13">
                  <c:v>NY</c:v>
                </c:pt>
                <c:pt idx="14">
                  <c:v>QT</c:v>
                </c:pt>
                <c:pt idx="15">
                  <c:v>GT</c:v>
                </c:pt>
                <c:pt idx="16">
                  <c:v>YU</c:v>
                </c:pt>
                <c:pt idx="17">
                  <c:v>BC</c:v>
                </c:pt>
                <c:pt idx="18">
                  <c:v>HG</c:v>
                </c:pt>
                <c:pt idx="19">
                  <c:v>CP</c:v>
                </c:pt>
                <c:pt idx="20">
                  <c:v>PU</c:v>
                </c:pt>
                <c:pt idx="21">
                  <c:v>AG</c:v>
                </c:pt>
                <c:pt idx="22">
                  <c:v>CL</c:v>
                </c:pt>
                <c:pt idx="23">
                  <c:v>TB</c:v>
                </c:pt>
                <c:pt idx="24">
                  <c:v>MI</c:v>
                </c:pt>
                <c:pt idx="25">
                  <c:v>NL</c:v>
                </c:pt>
                <c:pt idx="26">
                  <c:v>MX</c:v>
                </c:pt>
                <c:pt idx="27">
                  <c:v>MO</c:v>
                </c:pt>
                <c:pt idx="28">
                  <c:v>JL</c:v>
                </c:pt>
                <c:pt idx="29">
                  <c:v>SO</c:v>
                </c:pt>
                <c:pt idx="30">
                  <c:v>BS</c:v>
                </c:pt>
                <c:pt idx="31">
                  <c:v>SI</c:v>
                </c:pt>
              </c:strCache>
            </c:strRef>
          </c:cat>
          <c:val>
            <c:numRef>
              <c:f>Hoja1!$B$2:$B$33</c:f>
              <c:numCache>
                <c:formatCode>0.0</c:formatCode>
                <c:ptCount val="32"/>
                <c:pt idx="0">
                  <c:v>10.131680000000003</c:v>
                </c:pt>
                <c:pt idx="1">
                  <c:v>9.3818200000000047</c:v>
                </c:pt>
                <c:pt idx="2">
                  <c:v>9.2784899999999908</c:v>
                </c:pt>
                <c:pt idx="3">
                  <c:v>9.1038999999999959</c:v>
                </c:pt>
                <c:pt idx="4">
                  <c:v>9.0387899999999917</c:v>
                </c:pt>
                <c:pt idx="5">
                  <c:v>8.8839999999999861</c:v>
                </c:pt>
                <c:pt idx="6">
                  <c:v>8.8708599999999933</c:v>
                </c:pt>
                <c:pt idx="7">
                  <c:v>8.6941899999999919</c:v>
                </c:pt>
                <c:pt idx="8">
                  <c:v>8.1846199999999953</c:v>
                </c:pt>
                <c:pt idx="9">
                  <c:v>8.0653299999999888</c:v>
                </c:pt>
                <c:pt idx="10">
                  <c:v>8.0237400000000036</c:v>
                </c:pt>
                <c:pt idx="11">
                  <c:v>7.9558900000000108</c:v>
                </c:pt>
                <c:pt idx="12">
                  <c:v>7.9512900000000002</c:v>
                </c:pt>
                <c:pt idx="13">
                  <c:v>7.9443800000000095</c:v>
                </c:pt>
                <c:pt idx="14">
                  <c:v>7.9268900000000002</c:v>
                </c:pt>
                <c:pt idx="15">
                  <c:v>7.893100000000004</c:v>
                </c:pt>
                <c:pt idx="16">
                  <c:v>7.8302500000000066</c:v>
                </c:pt>
                <c:pt idx="17">
                  <c:v>7.8140299999999883</c:v>
                </c:pt>
                <c:pt idx="18">
                  <c:v>7.7600000000000051</c:v>
                </c:pt>
                <c:pt idx="19">
                  <c:v>7.7482100000000003</c:v>
                </c:pt>
                <c:pt idx="20">
                  <c:v>7.7409700000000043</c:v>
                </c:pt>
                <c:pt idx="21">
                  <c:v>7.6077100000000115</c:v>
                </c:pt>
                <c:pt idx="22">
                  <c:v>7.5714399999999955</c:v>
                </c:pt>
                <c:pt idx="23">
                  <c:v>7.5393399999999957</c:v>
                </c:pt>
                <c:pt idx="24">
                  <c:v>7.3795299999999884</c:v>
                </c:pt>
                <c:pt idx="25">
                  <c:v>7.3734899999999897</c:v>
                </c:pt>
                <c:pt idx="26">
                  <c:v>7.3513300000000044</c:v>
                </c:pt>
                <c:pt idx="27">
                  <c:v>7.3125</c:v>
                </c:pt>
                <c:pt idx="28">
                  <c:v>7.2133000000000038</c:v>
                </c:pt>
                <c:pt idx="29">
                  <c:v>6.8562800000000124</c:v>
                </c:pt>
                <c:pt idx="30">
                  <c:v>6.5416599999999931</c:v>
                </c:pt>
                <c:pt idx="31">
                  <c:v>5.8906000000000063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VZ</c:v>
                </c:pt>
                <c:pt idx="1">
                  <c:v>QR</c:v>
                </c:pt>
                <c:pt idx="2">
                  <c:v>ZT</c:v>
                </c:pt>
                <c:pt idx="3">
                  <c:v>GR</c:v>
                </c:pt>
                <c:pt idx="4">
                  <c:v>CS</c:v>
                </c:pt>
                <c:pt idx="5">
                  <c:v>SL</c:v>
                </c:pt>
                <c:pt idx="6">
                  <c:v>CM</c:v>
                </c:pt>
                <c:pt idx="7">
                  <c:v>OX</c:v>
                </c:pt>
                <c:pt idx="8">
                  <c:v>DG</c:v>
                </c:pt>
                <c:pt idx="9">
                  <c:v>CH</c:v>
                </c:pt>
                <c:pt idx="10">
                  <c:v>TM</c:v>
                </c:pt>
                <c:pt idx="11">
                  <c:v>TX</c:v>
                </c:pt>
                <c:pt idx="12">
                  <c:v>CO</c:v>
                </c:pt>
                <c:pt idx="13">
                  <c:v>NY</c:v>
                </c:pt>
                <c:pt idx="14">
                  <c:v>QT</c:v>
                </c:pt>
                <c:pt idx="15">
                  <c:v>GT</c:v>
                </c:pt>
                <c:pt idx="16">
                  <c:v>YU</c:v>
                </c:pt>
                <c:pt idx="17">
                  <c:v>BC</c:v>
                </c:pt>
                <c:pt idx="18">
                  <c:v>HG</c:v>
                </c:pt>
                <c:pt idx="19">
                  <c:v>CP</c:v>
                </c:pt>
                <c:pt idx="20">
                  <c:v>PU</c:v>
                </c:pt>
                <c:pt idx="21">
                  <c:v>AG</c:v>
                </c:pt>
                <c:pt idx="22">
                  <c:v>CL</c:v>
                </c:pt>
                <c:pt idx="23">
                  <c:v>TB</c:v>
                </c:pt>
                <c:pt idx="24">
                  <c:v>MI</c:v>
                </c:pt>
                <c:pt idx="25">
                  <c:v>NL</c:v>
                </c:pt>
                <c:pt idx="26">
                  <c:v>MX</c:v>
                </c:pt>
                <c:pt idx="27">
                  <c:v>MO</c:v>
                </c:pt>
                <c:pt idx="28">
                  <c:v>JL</c:v>
                </c:pt>
                <c:pt idx="29">
                  <c:v>SO</c:v>
                </c:pt>
                <c:pt idx="30">
                  <c:v>BS</c:v>
                </c:pt>
                <c:pt idx="31">
                  <c:v>SI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49536"/>
        <c:axId val="81696960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VZ</c:v>
                </c:pt>
                <c:pt idx="1">
                  <c:v>QR</c:v>
                </c:pt>
                <c:pt idx="2">
                  <c:v>ZT</c:v>
                </c:pt>
                <c:pt idx="3">
                  <c:v>GR</c:v>
                </c:pt>
                <c:pt idx="4">
                  <c:v>CS</c:v>
                </c:pt>
                <c:pt idx="5">
                  <c:v>SL</c:v>
                </c:pt>
                <c:pt idx="6">
                  <c:v>CM</c:v>
                </c:pt>
                <c:pt idx="7">
                  <c:v>OX</c:v>
                </c:pt>
                <c:pt idx="8">
                  <c:v>DG</c:v>
                </c:pt>
                <c:pt idx="9">
                  <c:v>CH</c:v>
                </c:pt>
                <c:pt idx="10">
                  <c:v>TM</c:v>
                </c:pt>
                <c:pt idx="11">
                  <c:v>TX</c:v>
                </c:pt>
                <c:pt idx="12">
                  <c:v>CO</c:v>
                </c:pt>
                <c:pt idx="13">
                  <c:v>NY</c:v>
                </c:pt>
                <c:pt idx="14">
                  <c:v>QT</c:v>
                </c:pt>
                <c:pt idx="15">
                  <c:v>GT</c:v>
                </c:pt>
                <c:pt idx="16">
                  <c:v>YU</c:v>
                </c:pt>
                <c:pt idx="17">
                  <c:v>BC</c:v>
                </c:pt>
                <c:pt idx="18">
                  <c:v>HG</c:v>
                </c:pt>
                <c:pt idx="19">
                  <c:v>CP</c:v>
                </c:pt>
                <c:pt idx="20">
                  <c:v>PU</c:v>
                </c:pt>
                <c:pt idx="21">
                  <c:v>AG</c:v>
                </c:pt>
                <c:pt idx="22">
                  <c:v>CL</c:v>
                </c:pt>
                <c:pt idx="23">
                  <c:v>TB</c:v>
                </c:pt>
                <c:pt idx="24">
                  <c:v>MI</c:v>
                </c:pt>
                <c:pt idx="25">
                  <c:v>NL</c:v>
                </c:pt>
                <c:pt idx="26">
                  <c:v>MX</c:v>
                </c:pt>
                <c:pt idx="27">
                  <c:v>MO</c:v>
                </c:pt>
                <c:pt idx="28">
                  <c:v>JL</c:v>
                </c:pt>
                <c:pt idx="29">
                  <c:v>SO</c:v>
                </c:pt>
                <c:pt idx="30">
                  <c:v>BS</c:v>
                </c:pt>
                <c:pt idx="31">
                  <c:v>SI</c:v>
                </c:pt>
              </c:strCache>
            </c:strRef>
          </c:cat>
          <c:val>
            <c:numRef>
              <c:f>Hoja1!$D$2:$D$33</c:f>
              <c:numCache>
                <c:formatCode>0.0</c:formatCode>
                <c:ptCount val="32"/>
                <c:pt idx="0">
                  <c:v>4.2080799999999998</c:v>
                </c:pt>
                <c:pt idx="1">
                  <c:v>3.56582</c:v>
                </c:pt>
                <c:pt idx="2">
                  <c:v>3.79054</c:v>
                </c:pt>
                <c:pt idx="3">
                  <c:v>3.4329399999999999</c:v>
                </c:pt>
                <c:pt idx="4">
                  <c:v>3.74899</c:v>
                </c:pt>
                <c:pt idx="5">
                  <c:v>3.5464199999999999</c:v>
                </c:pt>
                <c:pt idx="6">
                  <c:v>3.4506700000000001</c:v>
                </c:pt>
                <c:pt idx="7">
                  <c:v>3.4090400000000001</c:v>
                </c:pt>
                <c:pt idx="8">
                  <c:v>3.0428899999999999</c:v>
                </c:pt>
                <c:pt idx="9">
                  <c:v>2.91825</c:v>
                </c:pt>
                <c:pt idx="10">
                  <c:v>3.06955</c:v>
                </c:pt>
                <c:pt idx="11">
                  <c:v>2.8999799999999998</c:v>
                </c:pt>
                <c:pt idx="12">
                  <c:v>2.8370299999999999</c:v>
                </c:pt>
                <c:pt idx="13">
                  <c:v>2.9846300000000001</c:v>
                </c:pt>
                <c:pt idx="14">
                  <c:v>2.9325399999999999</c:v>
                </c:pt>
                <c:pt idx="15">
                  <c:v>3.0432600000000001</c:v>
                </c:pt>
                <c:pt idx="16">
                  <c:v>2.8631700000000002</c:v>
                </c:pt>
                <c:pt idx="17">
                  <c:v>2.90374</c:v>
                </c:pt>
                <c:pt idx="18">
                  <c:v>2.8741599999999998</c:v>
                </c:pt>
                <c:pt idx="19">
                  <c:v>2.9869699999999999</c:v>
                </c:pt>
                <c:pt idx="20">
                  <c:v>2.9085800000000002</c:v>
                </c:pt>
                <c:pt idx="21">
                  <c:v>2.8545199999999999</c:v>
                </c:pt>
                <c:pt idx="22">
                  <c:v>2.71027</c:v>
                </c:pt>
                <c:pt idx="23">
                  <c:v>2.94869</c:v>
                </c:pt>
                <c:pt idx="24">
                  <c:v>2.7798799999999999</c:v>
                </c:pt>
                <c:pt idx="25">
                  <c:v>2.80999</c:v>
                </c:pt>
                <c:pt idx="26">
                  <c:v>2.6893899999999999</c:v>
                </c:pt>
                <c:pt idx="27">
                  <c:v>2.5860300000000001</c:v>
                </c:pt>
                <c:pt idx="28">
                  <c:v>2.7389000000000001</c:v>
                </c:pt>
                <c:pt idx="29">
                  <c:v>2.40795</c:v>
                </c:pt>
                <c:pt idx="30">
                  <c:v>2.2803100000000001</c:v>
                </c:pt>
                <c:pt idx="31">
                  <c:v>2.0585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83168"/>
        <c:axId val="81697536"/>
      </c:lineChart>
      <c:catAx>
        <c:axId val="11404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1696960"/>
        <c:crosses val="autoZero"/>
        <c:auto val="1"/>
        <c:lblAlgn val="ctr"/>
        <c:lblOffset val="100"/>
        <c:noMultiLvlLbl val="0"/>
      </c:catAx>
      <c:valAx>
        <c:axId val="81696960"/>
        <c:scaling>
          <c:orientation val="minMax"/>
          <c:max val="3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114049536"/>
        <c:crosses val="autoZero"/>
        <c:crossBetween val="between"/>
        <c:majorUnit val="5"/>
      </c:valAx>
      <c:valAx>
        <c:axId val="81697536"/>
        <c:scaling>
          <c:orientation val="minMax"/>
          <c:max val="20"/>
        </c:scaling>
        <c:delete val="0"/>
        <c:axPos val="r"/>
        <c:numFmt formatCode="0" sourceLinked="0"/>
        <c:majorTickMark val="out"/>
        <c:minorTickMark val="none"/>
        <c:tickLblPos val="nextTo"/>
        <c:crossAx val="114183168"/>
        <c:crosses val="max"/>
        <c:crossBetween val="between"/>
        <c:majorUnit val="5"/>
      </c:valAx>
      <c:catAx>
        <c:axId val="1141831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1697536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 algn="ctr">
        <a:defRPr lang="es-MX" sz="1000" b="0" i="0" u="none" strike="noStrike" kern="1200" baseline="0">
          <a:solidFill>
            <a:prstClr val="black"/>
          </a:solidFill>
          <a:latin typeface="Soberana Sans" pitchFamily="50" charset="0"/>
          <a:ea typeface="+mn-ea"/>
          <a:cs typeface="+mn-cs"/>
        </a:defRPr>
      </a:pPr>
      <a:endParaRPr lang="es-MX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OX</c:v>
                </c:pt>
                <c:pt idx="2">
                  <c:v>BS</c:v>
                </c:pt>
                <c:pt idx="3">
                  <c:v>VZ</c:v>
                </c:pt>
                <c:pt idx="4">
                  <c:v>TB</c:v>
                </c:pt>
                <c:pt idx="5">
                  <c:v>GR</c:v>
                </c:pt>
                <c:pt idx="6">
                  <c:v>ZT</c:v>
                </c:pt>
                <c:pt idx="7">
                  <c:v>QT</c:v>
                </c:pt>
                <c:pt idx="8">
                  <c:v>AG</c:v>
                </c:pt>
                <c:pt idx="9">
                  <c:v>HG</c:v>
                </c:pt>
                <c:pt idx="10">
                  <c:v>PU</c:v>
                </c:pt>
                <c:pt idx="11">
                  <c:v>SL</c:v>
                </c:pt>
                <c:pt idx="12">
                  <c:v>CP</c:v>
                </c:pt>
                <c:pt idx="13">
                  <c:v>CH</c:v>
                </c:pt>
                <c:pt idx="14">
                  <c:v>TM</c:v>
                </c:pt>
                <c:pt idx="15">
                  <c:v>CM</c:v>
                </c:pt>
                <c:pt idx="16">
                  <c:v>YU</c:v>
                </c:pt>
                <c:pt idx="17">
                  <c:v>DG</c:v>
                </c:pt>
                <c:pt idx="18">
                  <c:v>MI</c:v>
                </c:pt>
                <c:pt idx="19">
                  <c:v>GT</c:v>
                </c:pt>
                <c:pt idx="20">
                  <c:v>MO</c:v>
                </c:pt>
                <c:pt idx="21">
                  <c:v>MX</c:v>
                </c:pt>
                <c:pt idx="22">
                  <c:v>CO</c:v>
                </c:pt>
                <c:pt idx="23">
                  <c:v>TX</c:v>
                </c:pt>
                <c:pt idx="24">
                  <c:v>QR</c:v>
                </c:pt>
                <c:pt idx="25">
                  <c:v>BC</c:v>
                </c:pt>
                <c:pt idx="26">
                  <c:v>NY</c:v>
                </c:pt>
                <c:pt idx="27">
                  <c:v>NL</c:v>
                </c:pt>
                <c:pt idx="28">
                  <c:v>SO</c:v>
                </c:pt>
                <c:pt idx="29">
                  <c:v>CL</c:v>
                </c:pt>
                <c:pt idx="30">
                  <c:v>JL</c:v>
                </c:pt>
                <c:pt idx="31">
                  <c:v>SI</c:v>
                </c:pt>
              </c:strCache>
            </c:strRef>
          </c:cat>
          <c:val>
            <c:numRef>
              <c:f>Hoja1!$B$2:$B$33</c:f>
              <c:numCache>
                <c:formatCode>0.0</c:formatCode>
                <c:ptCount val="32"/>
                <c:pt idx="0">
                  <c:v>11.792670000000001</c:v>
                </c:pt>
                <c:pt idx="1">
                  <c:v>11.371290000000002</c:v>
                </c:pt>
                <c:pt idx="2">
                  <c:v>10.095359999999999</c:v>
                </c:pt>
                <c:pt idx="3">
                  <c:v>9.762430000000009</c:v>
                </c:pt>
                <c:pt idx="4">
                  <c:v>9.4813999999999936</c:v>
                </c:pt>
                <c:pt idx="5">
                  <c:v>9.3714299999999895</c:v>
                </c:pt>
                <c:pt idx="6">
                  <c:v>9.3565300000000065</c:v>
                </c:pt>
                <c:pt idx="7">
                  <c:v>9.3037400000000048</c:v>
                </c:pt>
                <c:pt idx="8">
                  <c:v>9.1978699999999947</c:v>
                </c:pt>
                <c:pt idx="9">
                  <c:v>9.179940000000002</c:v>
                </c:pt>
                <c:pt idx="10">
                  <c:v>8.8939999999999912</c:v>
                </c:pt>
                <c:pt idx="11">
                  <c:v>8.7909899999999936</c:v>
                </c:pt>
                <c:pt idx="12">
                  <c:v>8.6418000000000035</c:v>
                </c:pt>
                <c:pt idx="13">
                  <c:v>8.3448099999999954</c:v>
                </c:pt>
                <c:pt idx="14">
                  <c:v>8.1499100000000055</c:v>
                </c:pt>
                <c:pt idx="15">
                  <c:v>7.9941699999999969</c:v>
                </c:pt>
                <c:pt idx="16">
                  <c:v>7.9829699999999946</c:v>
                </c:pt>
                <c:pt idx="17">
                  <c:v>7.8846500000000077</c:v>
                </c:pt>
                <c:pt idx="18">
                  <c:v>7.826989999999995</c:v>
                </c:pt>
                <c:pt idx="19">
                  <c:v>7.7688600000000179</c:v>
                </c:pt>
                <c:pt idx="20">
                  <c:v>7.6237500000000011</c:v>
                </c:pt>
                <c:pt idx="21">
                  <c:v>7.5361300000000142</c:v>
                </c:pt>
                <c:pt idx="22">
                  <c:v>7.5162300000000073</c:v>
                </c:pt>
                <c:pt idx="23">
                  <c:v>7.4413799999999952</c:v>
                </c:pt>
                <c:pt idx="24">
                  <c:v>7.3919099999999958</c:v>
                </c:pt>
                <c:pt idx="25">
                  <c:v>7.3236200000000053</c:v>
                </c:pt>
                <c:pt idx="26">
                  <c:v>7.3163399999999967</c:v>
                </c:pt>
                <c:pt idx="27">
                  <c:v>7.1946099999999831</c:v>
                </c:pt>
                <c:pt idx="28">
                  <c:v>7.1143299999999954</c:v>
                </c:pt>
                <c:pt idx="29">
                  <c:v>6.9818300000000022</c:v>
                </c:pt>
                <c:pt idx="30">
                  <c:v>6.7868899999999996</c:v>
                </c:pt>
                <c:pt idx="31">
                  <c:v>6.3747100000000074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OX</c:v>
                </c:pt>
                <c:pt idx="2">
                  <c:v>BS</c:v>
                </c:pt>
                <c:pt idx="3">
                  <c:v>VZ</c:v>
                </c:pt>
                <c:pt idx="4">
                  <c:v>TB</c:v>
                </c:pt>
                <c:pt idx="5">
                  <c:v>GR</c:v>
                </c:pt>
                <c:pt idx="6">
                  <c:v>ZT</c:v>
                </c:pt>
                <c:pt idx="7">
                  <c:v>QT</c:v>
                </c:pt>
                <c:pt idx="8">
                  <c:v>AG</c:v>
                </c:pt>
                <c:pt idx="9">
                  <c:v>HG</c:v>
                </c:pt>
                <c:pt idx="10">
                  <c:v>PU</c:v>
                </c:pt>
                <c:pt idx="11">
                  <c:v>SL</c:v>
                </c:pt>
                <c:pt idx="12">
                  <c:v>CP</c:v>
                </c:pt>
                <c:pt idx="13">
                  <c:v>CH</c:v>
                </c:pt>
                <c:pt idx="14">
                  <c:v>TM</c:v>
                </c:pt>
                <c:pt idx="15">
                  <c:v>CM</c:v>
                </c:pt>
                <c:pt idx="16">
                  <c:v>YU</c:v>
                </c:pt>
                <c:pt idx="17">
                  <c:v>DG</c:v>
                </c:pt>
                <c:pt idx="18">
                  <c:v>MI</c:v>
                </c:pt>
                <c:pt idx="19">
                  <c:v>GT</c:v>
                </c:pt>
                <c:pt idx="20">
                  <c:v>MO</c:v>
                </c:pt>
                <c:pt idx="21">
                  <c:v>MX</c:v>
                </c:pt>
                <c:pt idx="22">
                  <c:v>CO</c:v>
                </c:pt>
                <c:pt idx="23">
                  <c:v>TX</c:v>
                </c:pt>
                <c:pt idx="24">
                  <c:v>QR</c:v>
                </c:pt>
                <c:pt idx="25">
                  <c:v>BC</c:v>
                </c:pt>
                <c:pt idx="26">
                  <c:v>NY</c:v>
                </c:pt>
                <c:pt idx="27">
                  <c:v>NL</c:v>
                </c:pt>
                <c:pt idx="28">
                  <c:v>SO</c:v>
                </c:pt>
                <c:pt idx="29">
                  <c:v>CL</c:v>
                </c:pt>
                <c:pt idx="30">
                  <c:v>JL</c:v>
                </c:pt>
                <c:pt idx="31">
                  <c:v>SI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81120"/>
        <c:axId val="175449216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OX</c:v>
                </c:pt>
                <c:pt idx="2">
                  <c:v>BS</c:v>
                </c:pt>
                <c:pt idx="3">
                  <c:v>VZ</c:v>
                </c:pt>
                <c:pt idx="4">
                  <c:v>TB</c:v>
                </c:pt>
                <c:pt idx="5">
                  <c:v>GR</c:v>
                </c:pt>
                <c:pt idx="6">
                  <c:v>ZT</c:v>
                </c:pt>
                <c:pt idx="7">
                  <c:v>QT</c:v>
                </c:pt>
                <c:pt idx="8">
                  <c:v>AG</c:v>
                </c:pt>
                <c:pt idx="9">
                  <c:v>HG</c:v>
                </c:pt>
                <c:pt idx="10">
                  <c:v>PU</c:v>
                </c:pt>
                <c:pt idx="11">
                  <c:v>SL</c:v>
                </c:pt>
                <c:pt idx="12">
                  <c:v>CP</c:v>
                </c:pt>
                <c:pt idx="13">
                  <c:v>CH</c:v>
                </c:pt>
                <c:pt idx="14">
                  <c:v>TM</c:v>
                </c:pt>
                <c:pt idx="15">
                  <c:v>CM</c:v>
                </c:pt>
                <c:pt idx="16">
                  <c:v>YU</c:v>
                </c:pt>
                <c:pt idx="17">
                  <c:v>DG</c:v>
                </c:pt>
                <c:pt idx="18">
                  <c:v>MI</c:v>
                </c:pt>
                <c:pt idx="19">
                  <c:v>GT</c:v>
                </c:pt>
                <c:pt idx="20">
                  <c:v>MO</c:v>
                </c:pt>
                <c:pt idx="21">
                  <c:v>MX</c:v>
                </c:pt>
                <c:pt idx="22">
                  <c:v>CO</c:v>
                </c:pt>
                <c:pt idx="23">
                  <c:v>TX</c:v>
                </c:pt>
                <c:pt idx="24">
                  <c:v>QR</c:v>
                </c:pt>
                <c:pt idx="25">
                  <c:v>BC</c:v>
                </c:pt>
                <c:pt idx="26">
                  <c:v>NY</c:v>
                </c:pt>
                <c:pt idx="27">
                  <c:v>NL</c:v>
                </c:pt>
                <c:pt idx="28">
                  <c:v>SO</c:v>
                </c:pt>
                <c:pt idx="29">
                  <c:v>CL</c:v>
                </c:pt>
                <c:pt idx="30">
                  <c:v>JL</c:v>
                </c:pt>
                <c:pt idx="31">
                  <c:v>SI</c:v>
                </c:pt>
              </c:strCache>
            </c:strRef>
          </c:cat>
          <c:val>
            <c:numRef>
              <c:f>Hoja1!$D$2:$D$33</c:f>
              <c:numCache>
                <c:formatCode>0.0</c:formatCode>
                <c:ptCount val="32"/>
                <c:pt idx="0">
                  <c:v>4.8</c:v>
                </c:pt>
                <c:pt idx="1">
                  <c:v>4.7</c:v>
                </c:pt>
                <c:pt idx="2">
                  <c:v>4</c:v>
                </c:pt>
                <c:pt idx="3">
                  <c:v>3.8</c:v>
                </c:pt>
                <c:pt idx="4">
                  <c:v>3.6</c:v>
                </c:pt>
                <c:pt idx="5">
                  <c:v>3.5</c:v>
                </c:pt>
                <c:pt idx="6">
                  <c:v>3.7</c:v>
                </c:pt>
                <c:pt idx="7">
                  <c:v>3.6</c:v>
                </c:pt>
                <c:pt idx="8">
                  <c:v>3.6</c:v>
                </c:pt>
                <c:pt idx="9">
                  <c:v>3.5</c:v>
                </c:pt>
                <c:pt idx="10">
                  <c:v>3.3</c:v>
                </c:pt>
                <c:pt idx="11">
                  <c:v>3.4</c:v>
                </c:pt>
                <c:pt idx="12">
                  <c:v>3.3</c:v>
                </c:pt>
                <c:pt idx="13">
                  <c:v>3.1</c:v>
                </c:pt>
                <c:pt idx="14">
                  <c:v>3.2</c:v>
                </c:pt>
                <c:pt idx="15">
                  <c:v>3.1</c:v>
                </c:pt>
                <c:pt idx="16">
                  <c:v>2.9</c:v>
                </c:pt>
                <c:pt idx="17">
                  <c:v>3</c:v>
                </c:pt>
                <c:pt idx="18">
                  <c:v>3</c:v>
                </c:pt>
                <c:pt idx="19">
                  <c:v>2.9</c:v>
                </c:pt>
                <c:pt idx="20">
                  <c:v>2.7</c:v>
                </c:pt>
                <c:pt idx="21">
                  <c:v>2.7</c:v>
                </c:pt>
                <c:pt idx="22">
                  <c:v>2.6</c:v>
                </c:pt>
                <c:pt idx="23">
                  <c:v>2.6</c:v>
                </c:pt>
                <c:pt idx="24">
                  <c:v>2.6</c:v>
                </c:pt>
                <c:pt idx="25">
                  <c:v>2.6</c:v>
                </c:pt>
                <c:pt idx="26">
                  <c:v>2.5</c:v>
                </c:pt>
                <c:pt idx="27">
                  <c:v>2.7</c:v>
                </c:pt>
                <c:pt idx="28">
                  <c:v>2.6</c:v>
                </c:pt>
                <c:pt idx="29">
                  <c:v>2.5</c:v>
                </c:pt>
                <c:pt idx="30">
                  <c:v>2.4</c:v>
                </c:pt>
                <c:pt idx="31">
                  <c:v>2.2000000000000002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99552"/>
        <c:axId val="175449792"/>
      </c:lineChart>
      <c:catAx>
        <c:axId val="11418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5449216"/>
        <c:crosses val="autoZero"/>
        <c:auto val="1"/>
        <c:lblAlgn val="ctr"/>
        <c:lblOffset val="100"/>
        <c:noMultiLvlLbl val="0"/>
      </c:catAx>
      <c:valAx>
        <c:axId val="175449216"/>
        <c:scaling>
          <c:orientation val="minMax"/>
          <c:max val="3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114181120"/>
        <c:crosses val="autoZero"/>
        <c:crossBetween val="between"/>
        <c:majorUnit val="5"/>
      </c:valAx>
      <c:valAx>
        <c:axId val="175449792"/>
        <c:scaling>
          <c:orientation val="minMax"/>
          <c:max val="2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 algn="ctr">
              <a:defRPr/>
            </a:pPr>
            <a:endParaRPr lang="es-MX"/>
          </a:p>
        </c:txPr>
        <c:crossAx val="114199552"/>
        <c:crosses val="max"/>
        <c:crossBetween val="between"/>
        <c:majorUnit val="5"/>
      </c:valAx>
      <c:catAx>
        <c:axId val="1141995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5449792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+mn-lt"/>
        </a:defRPr>
      </a:pPr>
      <a:endParaRPr lang="es-MX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QR</c:v>
                </c:pt>
                <c:pt idx="2">
                  <c:v>GR</c:v>
                </c:pt>
                <c:pt idx="3">
                  <c:v>VZ</c:v>
                </c:pt>
                <c:pt idx="4">
                  <c:v>MO</c:v>
                </c:pt>
                <c:pt idx="5">
                  <c:v>HG</c:v>
                </c:pt>
                <c:pt idx="6">
                  <c:v>OX</c:v>
                </c:pt>
                <c:pt idx="7">
                  <c:v>GT</c:v>
                </c:pt>
                <c:pt idx="8">
                  <c:v>SL</c:v>
                </c:pt>
                <c:pt idx="9">
                  <c:v>ZT</c:v>
                </c:pt>
                <c:pt idx="10">
                  <c:v>TM</c:v>
                </c:pt>
                <c:pt idx="11">
                  <c:v>TB</c:v>
                </c:pt>
                <c:pt idx="12">
                  <c:v>YU</c:v>
                </c:pt>
                <c:pt idx="13">
                  <c:v>QT</c:v>
                </c:pt>
                <c:pt idx="14">
                  <c:v>BS</c:v>
                </c:pt>
                <c:pt idx="15">
                  <c:v>CP</c:v>
                </c:pt>
                <c:pt idx="16">
                  <c:v>NY</c:v>
                </c:pt>
                <c:pt idx="17">
                  <c:v>MI</c:v>
                </c:pt>
                <c:pt idx="18">
                  <c:v>CH</c:v>
                </c:pt>
                <c:pt idx="19">
                  <c:v>BC</c:v>
                </c:pt>
                <c:pt idx="20">
                  <c:v>AG</c:v>
                </c:pt>
                <c:pt idx="21">
                  <c:v>CO</c:v>
                </c:pt>
                <c:pt idx="22">
                  <c:v>MX</c:v>
                </c:pt>
                <c:pt idx="23">
                  <c:v>JL</c:v>
                </c:pt>
                <c:pt idx="24">
                  <c:v>CL</c:v>
                </c:pt>
                <c:pt idx="25">
                  <c:v>TX</c:v>
                </c:pt>
                <c:pt idx="26">
                  <c:v>NL</c:v>
                </c:pt>
                <c:pt idx="27">
                  <c:v>SI</c:v>
                </c:pt>
                <c:pt idx="28">
                  <c:v>PU</c:v>
                </c:pt>
                <c:pt idx="29">
                  <c:v>CM</c:v>
                </c:pt>
                <c:pt idx="30">
                  <c:v>SO</c:v>
                </c:pt>
                <c:pt idx="31">
                  <c:v>DG</c:v>
                </c:pt>
              </c:strCache>
            </c:strRef>
          </c:cat>
          <c:val>
            <c:numRef>
              <c:f>Hoja1!$B$2:$B$33</c:f>
              <c:numCache>
                <c:formatCode>0.0</c:formatCode>
                <c:ptCount val="32"/>
                <c:pt idx="0">
                  <c:v>14.369860000000003</c:v>
                </c:pt>
                <c:pt idx="1">
                  <c:v>13.165980000000005</c:v>
                </c:pt>
                <c:pt idx="2">
                  <c:v>13.119979999999998</c:v>
                </c:pt>
                <c:pt idx="3">
                  <c:v>12.861539999999991</c:v>
                </c:pt>
                <c:pt idx="4">
                  <c:v>12.094849999999994</c:v>
                </c:pt>
                <c:pt idx="5">
                  <c:v>11.877399999999994</c:v>
                </c:pt>
                <c:pt idx="6">
                  <c:v>11.767559999999989</c:v>
                </c:pt>
                <c:pt idx="7">
                  <c:v>11.741129999999998</c:v>
                </c:pt>
                <c:pt idx="8">
                  <c:v>11.205629999999999</c:v>
                </c:pt>
                <c:pt idx="9">
                  <c:v>10.980490000000003</c:v>
                </c:pt>
                <c:pt idx="10">
                  <c:v>10.919640000000001</c:v>
                </c:pt>
                <c:pt idx="11">
                  <c:v>10.793620000000004</c:v>
                </c:pt>
                <c:pt idx="12">
                  <c:v>10.621179999999995</c:v>
                </c:pt>
                <c:pt idx="13">
                  <c:v>10.55962000000001</c:v>
                </c:pt>
                <c:pt idx="14">
                  <c:v>10.367260000000002</c:v>
                </c:pt>
                <c:pt idx="15">
                  <c:v>10.361279999999994</c:v>
                </c:pt>
                <c:pt idx="16">
                  <c:v>10.283640000000005</c:v>
                </c:pt>
                <c:pt idx="17">
                  <c:v>10.153890000000004</c:v>
                </c:pt>
                <c:pt idx="18">
                  <c:v>9.8745999999999867</c:v>
                </c:pt>
                <c:pt idx="19">
                  <c:v>9.7935100000000119</c:v>
                </c:pt>
                <c:pt idx="20">
                  <c:v>9.6555699999999973</c:v>
                </c:pt>
                <c:pt idx="21">
                  <c:v>9.4291800000000023</c:v>
                </c:pt>
                <c:pt idx="22">
                  <c:v>9.0538499999999971</c:v>
                </c:pt>
                <c:pt idx="23">
                  <c:v>8.9479899999999901</c:v>
                </c:pt>
                <c:pt idx="24">
                  <c:v>8.864869999999982</c:v>
                </c:pt>
                <c:pt idx="25">
                  <c:v>8.8422699999999992</c:v>
                </c:pt>
                <c:pt idx="26">
                  <c:v>8.7883900000000068</c:v>
                </c:pt>
                <c:pt idx="27">
                  <c:v>8.5182199999999995</c:v>
                </c:pt>
                <c:pt idx="28">
                  <c:v>8.2662200000000041</c:v>
                </c:pt>
                <c:pt idx="29">
                  <c:v>8.045259999999999</c:v>
                </c:pt>
                <c:pt idx="30">
                  <c:v>7.9731200000000086</c:v>
                </c:pt>
                <c:pt idx="31">
                  <c:v>7.5359600000000171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QR</c:v>
                </c:pt>
                <c:pt idx="2">
                  <c:v>GR</c:v>
                </c:pt>
                <c:pt idx="3">
                  <c:v>VZ</c:v>
                </c:pt>
                <c:pt idx="4">
                  <c:v>MO</c:v>
                </c:pt>
                <c:pt idx="5">
                  <c:v>HG</c:v>
                </c:pt>
                <c:pt idx="6">
                  <c:v>OX</c:v>
                </c:pt>
                <c:pt idx="7">
                  <c:v>GT</c:v>
                </c:pt>
                <c:pt idx="8">
                  <c:v>SL</c:v>
                </c:pt>
                <c:pt idx="9">
                  <c:v>ZT</c:v>
                </c:pt>
                <c:pt idx="10">
                  <c:v>TM</c:v>
                </c:pt>
                <c:pt idx="11">
                  <c:v>TB</c:v>
                </c:pt>
                <c:pt idx="12">
                  <c:v>YU</c:v>
                </c:pt>
                <c:pt idx="13">
                  <c:v>QT</c:v>
                </c:pt>
                <c:pt idx="14">
                  <c:v>BS</c:v>
                </c:pt>
                <c:pt idx="15">
                  <c:v>CP</c:v>
                </c:pt>
                <c:pt idx="16">
                  <c:v>NY</c:v>
                </c:pt>
                <c:pt idx="17">
                  <c:v>MI</c:v>
                </c:pt>
                <c:pt idx="18">
                  <c:v>CH</c:v>
                </c:pt>
                <c:pt idx="19">
                  <c:v>BC</c:v>
                </c:pt>
                <c:pt idx="20">
                  <c:v>AG</c:v>
                </c:pt>
                <c:pt idx="21">
                  <c:v>CO</c:v>
                </c:pt>
                <c:pt idx="22">
                  <c:v>MX</c:v>
                </c:pt>
                <c:pt idx="23">
                  <c:v>JL</c:v>
                </c:pt>
                <c:pt idx="24">
                  <c:v>CL</c:v>
                </c:pt>
                <c:pt idx="25">
                  <c:v>TX</c:v>
                </c:pt>
                <c:pt idx="26">
                  <c:v>NL</c:v>
                </c:pt>
                <c:pt idx="27">
                  <c:v>SI</c:v>
                </c:pt>
                <c:pt idx="28">
                  <c:v>PU</c:v>
                </c:pt>
                <c:pt idx="29">
                  <c:v>CM</c:v>
                </c:pt>
                <c:pt idx="30">
                  <c:v>SO</c:v>
                </c:pt>
                <c:pt idx="31">
                  <c:v>DG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98016"/>
        <c:axId val="175452096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noFill/>
              </a:ln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QR</c:v>
                </c:pt>
                <c:pt idx="2">
                  <c:v>GR</c:v>
                </c:pt>
                <c:pt idx="3">
                  <c:v>VZ</c:v>
                </c:pt>
                <c:pt idx="4">
                  <c:v>MO</c:v>
                </c:pt>
                <c:pt idx="5">
                  <c:v>HG</c:v>
                </c:pt>
                <c:pt idx="6">
                  <c:v>OX</c:v>
                </c:pt>
                <c:pt idx="7">
                  <c:v>GT</c:v>
                </c:pt>
                <c:pt idx="8">
                  <c:v>SL</c:v>
                </c:pt>
                <c:pt idx="9">
                  <c:v>ZT</c:v>
                </c:pt>
                <c:pt idx="10">
                  <c:v>TM</c:v>
                </c:pt>
                <c:pt idx="11">
                  <c:v>TB</c:v>
                </c:pt>
                <c:pt idx="12">
                  <c:v>YU</c:v>
                </c:pt>
                <c:pt idx="13">
                  <c:v>QT</c:v>
                </c:pt>
                <c:pt idx="14">
                  <c:v>BS</c:v>
                </c:pt>
                <c:pt idx="15">
                  <c:v>CP</c:v>
                </c:pt>
                <c:pt idx="16">
                  <c:v>NY</c:v>
                </c:pt>
                <c:pt idx="17">
                  <c:v>MI</c:v>
                </c:pt>
                <c:pt idx="18">
                  <c:v>CH</c:v>
                </c:pt>
                <c:pt idx="19">
                  <c:v>BC</c:v>
                </c:pt>
                <c:pt idx="20">
                  <c:v>AG</c:v>
                </c:pt>
                <c:pt idx="21">
                  <c:v>CO</c:v>
                </c:pt>
                <c:pt idx="22">
                  <c:v>MX</c:v>
                </c:pt>
                <c:pt idx="23">
                  <c:v>JL</c:v>
                </c:pt>
                <c:pt idx="24">
                  <c:v>CL</c:v>
                </c:pt>
                <c:pt idx="25">
                  <c:v>TX</c:v>
                </c:pt>
                <c:pt idx="26">
                  <c:v>NL</c:v>
                </c:pt>
                <c:pt idx="27">
                  <c:v>SI</c:v>
                </c:pt>
                <c:pt idx="28">
                  <c:v>PU</c:v>
                </c:pt>
                <c:pt idx="29">
                  <c:v>CM</c:v>
                </c:pt>
                <c:pt idx="30">
                  <c:v>SO</c:v>
                </c:pt>
                <c:pt idx="31">
                  <c:v>DG</c:v>
                </c:pt>
              </c:strCache>
            </c:strRef>
          </c:cat>
          <c:val>
            <c:numRef>
              <c:f>Hoja1!$D$2:$D$33</c:f>
              <c:numCache>
                <c:formatCode>0.0</c:formatCode>
                <c:ptCount val="32"/>
                <c:pt idx="0">
                  <c:v>6.4899100000000001</c:v>
                </c:pt>
                <c:pt idx="1">
                  <c:v>5.4131799999999997</c:v>
                </c:pt>
                <c:pt idx="2">
                  <c:v>5.49397</c:v>
                </c:pt>
                <c:pt idx="3">
                  <c:v>5.1968899999999998</c:v>
                </c:pt>
                <c:pt idx="4">
                  <c:v>5.1715999999999998</c:v>
                </c:pt>
                <c:pt idx="5">
                  <c:v>4.6731100000000003</c:v>
                </c:pt>
                <c:pt idx="6">
                  <c:v>5.0211600000000001</c:v>
                </c:pt>
                <c:pt idx="7">
                  <c:v>5.0459300000000002</c:v>
                </c:pt>
                <c:pt idx="8">
                  <c:v>4.6800100000000002</c:v>
                </c:pt>
                <c:pt idx="9">
                  <c:v>4.5938600000000003</c:v>
                </c:pt>
                <c:pt idx="10">
                  <c:v>4.5428499999999996</c:v>
                </c:pt>
                <c:pt idx="11">
                  <c:v>4.3066500000000003</c:v>
                </c:pt>
                <c:pt idx="12">
                  <c:v>4.1512599999999997</c:v>
                </c:pt>
                <c:pt idx="13">
                  <c:v>4.2577600000000002</c:v>
                </c:pt>
                <c:pt idx="14">
                  <c:v>3.7439800000000001</c:v>
                </c:pt>
                <c:pt idx="15">
                  <c:v>3.86605</c:v>
                </c:pt>
                <c:pt idx="16">
                  <c:v>3.9127800000000001</c:v>
                </c:pt>
                <c:pt idx="17">
                  <c:v>4.28939</c:v>
                </c:pt>
                <c:pt idx="18">
                  <c:v>3.6489799999999999</c:v>
                </c:pt>
                <c:pt idx="19">
                  <c:v>3.5872899999999999</c:v>
                </c:pt>
                <c:pt idx="20">
                  <c:v>3.6834799999999999</c:v>
                </c:pt>
                <c:pt idx="21">
                  <c:v>3.5188199999999998</c:v>
                </c:pt>
                <c:pt idx="22">
                  <c:v>3.3117200000000002</c:v>
                </c:pt>
                <c:pt idx="23">
                  <c:v>3.3955500000000001</c:v>
                </c:pt>
                <c:pt idx="24">
                  <c:v>3.2538800000000001</c:v>
                </c:pt>
                <c:pt idx="25">
                  <c:v>3.2393200000000002</c:v>
                </c:pt>
                <c:pt idx="26">
                  <c:v>3.3827400000000001</c:v>
                </c:pt>
                <c:pt idx="27">
                  <c:v>3.1012900000000001</c:v>
                </c:pt>
                <c:pt idx="28">
                  <c:v>2.9410799999999999</c:v>
                </c:pt>
                <c:pt idx="29">
                  <c:v>2.9667400000000002</c:v>
                </c:pt>
                <c:pt idx="30">
                  <c:v>2.93465</c:v>
                </c:pt>
                <c:pt idx="31">
                  <c:v>2.5885799999999999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511872"/>
        <c:axId val="175452672"/>
      </c:lineChart>
      <c:catAx>
        <c:axId val="11419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75452096"/>
        <c:crosses val="autoZero"/>
        <c:auto val="1"/>
        <c:lblAlgn val="ctr"/>
        <c:lblOffset val="100"/>
        <c:noMultiLvlLbl val="0"/>
      </c:catAx>
      <c:valAx>
        <c:axId val="175452096"/>
        <c:scaling>
          <c:orientation val="minMax"/>
          <c:max val="3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4198016"/>
        <c:crosses val="autoZero"/>
        <c:crossBetween val="between"/>
        <c:majorUnit val="5"/>
      </c:valAx>
      <c:valAx>
        <c:axId val="175452672"/>
        <c:scaling>
          <c:orientation val="minMax"/>
          <c:max val="2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4511872"/>
        <c:crosses val="max"/>
        <c:crossBetween val="between"/>
        <c:majorUnit val="5"/>
      </c:valAx>
      <c:catAx>
        <c:axId val="1145118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5452672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lang="es-MX" sz="1000" b="0" i="0" u="none" strike="noStrike" kern="1200" baseline="0">
              <a:solidFill>
                <a:prstClr val="black"/>
              </a:solidFill>
              <a:latin typeface="Soberana Sans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416564826130432E-2"/>
          <c:y val="3.3643778637390459E-2"/>
          <c:w val="0.87720003332963004"/>
          <c:h val="0.76865870122174973"/>
        </c:manualLayout>
      </c:layout>
      <c:lineChart>
        <c:grouping val="standard"/>
        <c:varyColors val="0"/>
        <c:ser>
          <c:idx val="0"/>
          <c:order val="0"/>
          <c:tx>
            <c:strRef>
              <c:f>Hoja1!$C$1</c:f>
              <c:strCache>
                <c:ptCount val="1"/>
                <c:pt idx="0">
                  <c:v>TFGe INEGI</c:v>
                </c:pt>
              </c:strCache>
            </c:strRef>
          </c:tx>
          <c:spPr>
            <a:ln>
              <a:solidFill>
                <a:srgbClr val="FF5800"/>
              </a:solidFill>
            </a:ln>
          </c:spPr>
          <c:marker>
            <c:symbol val="triangle"/>
            <c:size val="13"/>
            <c:spPr>
              <a:solidFill>
                <a:srgbClr val="FF5800"/>
              </a:solidFill>
              <a:ln>
                <a:solidFill>
                  <a:srgbClr val="FF5800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</c:strCache>
            </c:strRef>
          </c:cat>
          <c:val>
            <c:numRef>
              <c:f>Hoja1!$C$2:$C$8</c:f>
              <c:numCache>
                <c:formatCode>0.0</c:formatCode>
                <c:ptCount val="7"/>
                <c:pt idx="0">
                  <c:v>60.6</c:v>
                </c:pt>
                <c:pt idx="1">
                  <c:v>60.6</c:v>
                </c:pt>
                <c:pt idx="2">
                  <c:v>60.6</c:v>
                </c:pt>
                <c:pt idx="3">
                  <c:v>60.6</c:v>
                </c:pt>
                <c:pt idx="4">
                  <c:v>60.6</c:v>
                </c:pt>
                <c:pt idx="5">
                  <c:v>60.6</c:v>
                </c:pt>
                <c:pt idx="6">
                  <c:v>60.6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Hoja1!$B$1</c:f>
              <c:strCache>
                <c:ptCount val="1"/>
                <c:pt idx="0">
                  <c:v>TEF Proyecciones del CONAPO</c:v>
                </c:pt>
              </c:strCache>
            </c:strRef>
          </c:tx>
          <c:spPr>
            <a:ln>
              <a:solidFill>
                <a:srgbClr val="762EA4"/>
              </a:solidFill>
            </a:ln>
          </c:spPr>
          <c:marker>
            <c:symbol val="triangle"/>
            <c:size val="12"/>
            <c:spPr>
              <a:solidFill>
                <a:srgbClr val="7030A0"/>
              </a:solidFill>
              <a:ln>
                <a:solidFill>
                  <a:srgbClr val="762EA4"/>
                </a:solidFill>
              </a:ln>
            </c:spPr>
          </c:marker>
          <c:dLbls>
            <c:dLbl>
              <c:idx val="0"/>
              <c:layout>
                <c:manualLayout>
                  <c:x val="-5.5068162069293901E-2"/>
                  <c:y val="-4.46396510181299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8849468114653926E-2"/>
                  <c:y val="-4.7143984797313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</c:strCache>
            </c:strRef>
          </c:cat>
          <c:val>
            <c:numRef>
              <c:f>Hoja1!$B$2:$B$8</c:f>
              <c:numCache>
                <c:formatCode>0.00</c:formatCode>
                <c:ptCount val="7"/>
                <c:pt idx="0">
                  <c:v>65.748312523521122</c:v>
                </c:pt>
                <c:pt idx="1">
                  <c:v>126.8275098095129</c:v>
                </c:pt>
                <c:pt idx="2">
                  <c:v>117.82418859629745</c:v>
                </c:pt>
                <c:pt idx="3">
                  <c:v>81.913395818380877</c:v>
                </c:pt>
                <c:pt idx="4">
                  <c:v>37.10797683747554</c:v>
                </c:pt>
                <c:pt idx="5">
                  <c:v>1.3609538572347</c:v>
                </c:pt>
                <c:pt idx="6">
                  <c:v>1.1658640122609596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521152"/>
        <c:axId val="47751168"/>
      </c:lineChart>
      <c:catAx>
        <c:axId val="9752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7751168"/>
        <c:crosses val="autoZero"/>
        <c:auto val="1"/>
        <c:lblAlgn val="ctr"/>
        <c:lblOffset val="100"/>
        <c:noMultiLvlLbl val="0"/>
      </c:catAx>
      <c:valAx>
        <c:axId val="4775116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6350">
            <a:solidFill>
              <a:schemeClr val="bg1">
                <a:lumMod val="50000"/>
              </a:schemeClr>
            </a:solidFill>
          </a:ln>
        </c:spPr>
        <c:crossAx val="97521152"/>
        <c:crosses val="autoZero"/>
        <c:crossBetween val="between"/>
        <c:majorUnit val="20"/>
      </c:valAx>
      <c:spPr>
        <a:noFill/>
        <a:ln w="6350">
          <a:solidFill>
            <a:schemeClr val="bg1">
              <a:lumMod val="50000"/>
            </a:scheme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0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132374180646594E-2"/>
          <c:y val="2.0594506593284507E-2"/>
          <c:w val="0.92093961782024214"/>
          <c:h val="0.8094361310281763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</c:marker>
          <c:cat>
            <c:strRef>
              <c:f>Hoja1!$A$2:$A$33</c:f>
              <c:strCache>
                <c:ptCount val="32"/>
                <c:pt idx="0">
                  <c:v>BS</c:v>
                </c:pt>
                <c:pt idx="1">
                  <c:v>CO</c:v>
                </c:pt>
                <c:pt idx="2">
                  <c:v>ZT</c:v>
                </c:pt>
                <c:pt idx="3">
                  <c:v>VZ</c:v>
                </c:pt>
                <c:pt idx="4">
                  <c:v>NY</c:v>
                </c:pt>
                <c:pt idx="5">
                  <c:v>GR</c:v>
                </c:pt>
                <c:pt idx="6">
                  <c:v>DG</c:v>
                </c:pt>
                <c:pt idx="7">
                  <c:v>SL</c:v>
                </c:pt>
                <c:pt idx="8">
                  <c:v>MO</c:v>
                </c:pt>
                <c:pt idx="9">
                  <c:v>TB</c:v>
                </c:pt>
                <c:pt idx="10">
                  <c:v>BC</c:v>
                </c:pt>
                <c:pt idx="11">
                  <c:v>CH</c:v>
                </c:pt>
                <c:pt idx="12">
                  <c:v>MX</c:v>
                </c:pt>
                <c:pt idx="13">
                  <c:v>CS</c:v>
                </c:pt>
                <c:pt idx="14">
                  <c:v>QR</c:v>
                </c:pt>
                <c:pt idx="15">
                  <c:v>JL</c:v>
                </c:pt>
                <c:pt idx="16">
                  <c:v>CL</c:v>
                </c:pt>
                <c:pt idx="17">
                  <c:v>TM</c:v>
                </c:pt>
                <c:pt idx="18">
                  <c:v>HG</c:v>
                </c:pt>
                <c:pt idx="19">
                  <c:v>NL</c:v>
                </c:pt>
                <c:pt idx="20">
                  <c:v>OX</c:v>
                </c:pt>
                <c:pt idx="21">
                  <c:v>GT</c:v>
                </c:pt>
                <c:pt idx="22">
                  <c:v>QT</c:v>
                </c:pt>
                <c:pt idx="23">
                  <c:v>MI</c:v>
                </c:pt>
                <c:pt idx="24">
                  <c:v>CP</c:v>
                </c:pt>
                <c:pt idx="25">
                  <c:v>CM</c:v>
                </c:pt>
                <c:pt idx="26">
                  <c:v>SO</c:v>
                </c:pt>
                <c:pt idx="27">
                  <c:v>TX</c:v>
                </c:pt>
                <c:pt idx="28">
                  <c:v>YU</c:v>
                </c:pt>
                <c:pt idx="29">
                  <c:v>AG</c:v>
                </c:pt>
                <c:pt idx="30">
                  <c:v>PU</c:v>
                </c:pt>
                <c:pt idx="31">
                  <c:v>SI</c:v>
                </c:pt>
              </c:strCache>
            </c:strRef>
          </c:cat>
          <c:val>
            <c:numRef>
              <c:f>Hoja1!$B$2:$B$33</c:f>
              <c:numCache>
                <c:formatCode>0.00</c:formatCode>
                <c:ptCount val="32"/>
                <c:pt idx="0">
                  <c:v>30.650900000000007</c:v>
                </c:pt>
                <c:pt idx="1">
                  <c:v>30.04079999999999</c:v>
                </c:pt>
                <c:pt idx="2">
                  <c:v>29.449600000000004</c:v>
                </c:pt>
                <c:pt idx="3">
                  <c:v>28.713399999999993</c:v>
                </c:pt>
                <c:pt idx="4">
                  <c:v>28.699399999999997</c:v>
                </c:pt>
                <c:pt idx="5">
                  <c:v>27.184100000000001</c:v>
                </c:pt>
                <c:pt idx="6">
                  <c:v>26.77879999999999</c:v>
                </c:pt>
                <c:pt idx="7">
                  <c:v>26.296900000000001</c:v>
                </c:pt>
                <c:pt idx="8">
                  <c:v>26.151699999999991</c:v>
                </c:pt>
                <c:pt idx="9">
                  <c:v>26.029399999999995</c:v>
                </c:pt>
                <c:pt idx="10">
                  <c:v>25.994800000000005</c:v>
                </c:pt>
                <c:pt idx="11">
                  <c:v>25.923199999999994</c:v>
                </c:pt>
                <c:pt idx="12">
                  <c:v>25.818399999999997</c:v>
                </c:pt>
                <c:pt idx="13">
                  <c:v>25.646500000000003</c:v>
                </c:pt>
                <c:pt idx="14">
                  <c:v>25.438299999999998</c:v>
                </c:pt>
                <c:pt idx="15">
                  <c:v>24.989400000000003</c:v>
                </c:pt>
                <c:pt idx="16">
                  <c:v>24.9771</c:v>
                </c:pt>
                <c:pt idx="17">
                  <c:v>24.501400000000004</c:v>
                </c:pt>
                <c:pt idx="18">
                  <c:v>24.167900000000003</c:v>
                </c:pt>
                <c:pt idx="19">
                  <c:v>24.142500000000013</c:v>
                </c:pt>
                <c:pt idx="20">
                  <c:v>24.035200000000003</c:v>
                </c:pt>
                <c:pt idx="21">
                  <c:v>23.999800000000008</c:v>
                </c:pt>
                <c:pt idx="22">
                  <c:v>23.141800000000003</c:v>
                </c:pt>
                <c:pt idx="23">
                  <c:v>22.662199999999984</c:v>
                </c:pt>
                <c:pt idx="24">
                  <c:v>22.541999999999987</c:v>
                </c:pt>
                <c:pt idx="25">
                  <c:v>22.540800000000004</c:v>
                </c:pt>
                <c:pt idx="26">
                  <c:v>22.137</c:v>
                </c:pt>
                <c:pt idx="27">
                  <c:v>21.847499999999997</c:v>
                </c:pt>
                <c:pt idx="28">
                  <c:v>21.7986</c:v>
                </c:pt>
                <c:pt idx="29">
                  <c:v>21.757899999999992</c:v>
                </c:pt>
                <c:pt idx="30">
                  <c:v>21.219800000000006</c:v>
                </c:pt>
                <c:pt idx="31">
                  <c:v>20.9084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BS</c:v>
                </c:pt>
                <c:pt idx="1">
                  <c:v>CO</c:v>
                </c:pt>
                <c:pt idx="2">
                  <c:v>ZT</c:v>
                </c:pt>
                <c:pt idx="3">
                  <c:v>VZ</c:v>
                </c:pt>
                <c:pt idx="4">
                  <c:v>NY</c:v>
                </c:pt>
                <c:pt idx="5">
                  <c:v>GR</c:v>
                </c:pt>
                <c:pt idx="6">
                  <c:v>DG</c:v>
                </c:pt>
                <c:pt idx="7">
                  <c:v>SL</c:v>
                </c:pt>
                <c:pt idx="8">
                  <c:v>MO</c:v>
                </c:pt>
                <c:pt idx="9">
                  <c:v>TB</c:v>
                </c:pt>
                <c:pt idx="10">
                  <c:v>BC</c:v>
                </c:pt>
                <c:pt idx="11">
                  <c:v>CH</c:v>
                </c:pt>
                <c:pt idx="12">
                  <c:v>MX</c:v>
                </c:pt>
                <c:pt idx="13">
                  <c:v>CS</c:v>
                </c:pt>
                <c:pt idx="14">
                  <c:v>QR</c:v>
                </c:pt>
                <c:pt idx="15">
                  <c:v>JL</c:v>
                </c:pt>
                <c:pt idx="16">
                  <c:v>CL</c:v>
                </c:pt>
                <c:pt idx="17">
                  <c:v>TM</c:v>
                </c:pt>
                <c:pt idx="18">
                  <c:v>HG</c:v>
                </c:pt>
                <c:pt idx="19">
                  <c:v>NL</c:v>
                </c:pt>
                <c:pt idx="20">
                  <c:v>OX</c:v>
                </c:pt>
                <c:pt idx="21">
                  <c:v>GT</c:v>
                </c:pt>
                <c:pt idx="22">
                  <c:v>QT</c:v>
                </c:pt>
                <c:pt idx="23">
                  <c:v>MI</c:v>
                </c:pt>
                <c:pt idx="24">
                  <c:v>CP</c:v>
                </c:pt>
                <c:pt idx="25">
                  <c:v>CM</c:v>
                </c:pt>
                <c:pt idx="26">
                  <c:v>SO</c:v>
                </c:pt>
                <c:pt idx="27">
                  <c:v>TX</c:v>
                </c:pt>
                <c:pt idx="28">
                  <c:v>YU</c:v>
                </c:pt>
                <c:pt idx="29">
                  <c:v>AG</c:v>
                </c:pt>
                <c:pt idx="30">
                  <c:v>PU</c:v>
                </c:pt>
                <c:pt idx="31">
                  <c:v>SI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970112"/>
        <c:axId val="47752896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solidFill>
                  <a:srgbClr val="762EA4"/>
                </a:solidFill>
              </a:ln>
            </c:spPr>
          </c:marker>
          <c:cat>
            <c:strRef>
              <c:f>Hoja1!$A$2:$A$33</c:f>
              <c:strCache>
                <c:ptCount val="32"/>
                <c:pt idx="0">
                  <c:v>BS</c:v>
                </c:pt>
                <c:pt idx="1">
                  <c:v>CO</c:v>
                </c:pt>
                <c:pt idx="2">
                  <c:v>ZT</c:v>
                </c:pt>
                <c:pt idx="3">
                  <c:v>VZ</c:v>
                </c:pt>
                <c:pt idx="4">
                  <c:v>NY</c:v>
                </c:pt>
                <c:pt idx="5">
                  <c:v>GR</c:v>
                </c:pt>
                <c:pt idx="6">
                  <c:v>DG</c:v>
                </c:pt>
                <c:pt idx="7">
                  <c:v>SL</c:v>
                </c:pt>
                <c:pt idx="8">
                  <c:v>MO</c:v>
                </c:pt>
                <c:pt idx="9">
                  <c:v>TB</c:v>
                </c:pt>
                <c:pt idx="10">
                  <c:v>BC</c:v>
                </c:pt>
                <c:pt idx="11">
                  <c:v>CH</c:v>
                </c:pt>
                <c:pt idx="12">
                  <c:v>MX</c:v>
                </c:pt>
                <c:pt idx="13">
                  <c:v>CS</c:v>
                </c:pt>
                <c:pt idx="14">
                  <c:v>QR</c:v>
                </c:pt>
                <c:pt idx="15">
                  <c:v>JL</c:v>
                </c:pt>
                <c:pt idx="16">
                  <c:v>CL</c:v>
                </c:pt>
                <c:pt idx="17">
                  <c:v>TM</c:v>
                </c:pt>
                <c:pt idx="18">
                  <c:v>HG</c:v>
                </c:pt>
                <c:pt idx="19">
                  <c:v>NL</c:v>
                </c:pt>
                <c:pt idx="20">
                  <c:v>OX</c:v>
                </c:pt>
                <c:pt idx="21">
                  <c:v>GT</c:v>
                </c:pt>
                <c:pt idx="22">
                  <c:v>QT</c:v>
                </c:pt>
                <c:pt idx="23">
                  <c:v>MI</c:v>
                </c:pt>
                <c:pt idx="24">
                  <c:v>CP</c:v>
                </c:pt>
                <c:pt idx="25">
                  <c:v>CM</c:v>
                </c:pt>
                <c:pt idx="26">
                  <c:v>SO</c:v>
                </c:pt>
                <c:pt idx="27">
                  <c:v>TX</c:v>
                </c:pt>
                <c:pt idx="28">
                  <c:v>YU</c:v>
                </c:pt>
                <c:pt idx="29">
                  <c:v>AG</c:v>
                </c:pt>
                <c:pt idx="30">
                  <c:v>PU</c:v>
                </c:pt>
                <c:pt idx="31">
                  <c:v>SI</c:v>
                </c:pt>
              </c:strCache>
            </c:strRef>
          </c:cat>
          <c:val>
            <c:numRef>
              <c:f>Hoja1!$D$2:$D$33</c:f>
              <c:numCache>
                <c:formatCode>General</c:formatCode>
                <c:ptCount val="32"/>
                <c:pt idx="0">
                  <c:v>12.55</c:v>
                </c:pt>
                <c:pt idx="1">
                  <c:v>8.0500000000000007</c:v>
                </c:pt>
                <c:pt idx="2">
                  <c:v>8.49</c:v>
                </c:pt>
                <c:pt idx="3">
                  <c:v>10.98</c:v>
                </c:pt>
                <c:pt idx="4">
                  <c:v>7.81</c:v>
                </c:pt>
                <c:pt idx="5">
                  <c:v>10.1</c:v>
                </c:pt>
                <c:pt idx="6">
                  <c:v>8.76</c:v>
                </c:pt>
                <c:pt idx="7">
                  <c:v>10.78</c:v>
                </c:pt>
                <c:pt idx="8">
                  <c:v>10.58</c:v>
                </c:pt>
                <c:pt idx="9">
                  <c:v>10.71</c:v>
                </c:pt>
                <c:pt idx="10">
                  <c:v>12.69</c:v>
                </c:pt>
                <c:pt idx="11">
                  <c:v>9.1300000000000008</c:v>
                </c:pt>
                <c:pt idx="12">
                  <c:v>9.48</c:v>
                </c:pt>
                <c:pt idx="13">
                  <c:v>8.36</c:v>
                </c:pt>
                <c:pt idx="14">
                  <c:v>11.47</c:v>
                </c:pt>
                <c:pt idx="15">
                  <c:v>10.87</c:v>
                </c:pt>
                <c:pt idx="16">
                  <c:v>11.02</c:v>
                </c:pt>
                <c:pt idx="17">
                  <c:v>9.73</c:v>
                </c:pt>
                <c:pt idx="18">
                  <c:v>9.75</c:v>
                </c:pt>
                <c:pt idx="19">
                  <c:v>10.89</c:v>
                </c:pt>
                <c:pt idx="20">
                  <c:v>7.76</c:v>
                </c:pt>
                <c:pt idx="21">
                  <c:v>9.2899999999999991</c:v>
                </c:pt>
                <c:pt idx="22">
                  <c:v>13.31</c:v>
                </c:pt>
                <c:pt idx="23">
                  <c:v>8.25</c:v>
                </c:pt>
                <c:pt idx="24">
                  <c:v>8.24</c:v>
                </c:pt>
                <c:pt idx="25">
                  <c:v>13.2</c:v>
                </c:pt>
                <c:pt idx="26">
                  <c:v>9.57</c:v>
                </c:pt>
                <c:pt idx="27">
                  <c:v>8.67</c:v>
                </c:pt>
                <c:pt idx="28">
                  <c:v>11.04</c:v>
                </c:pt>
                <c:pt idx="29">
                  <c:v>10.02</c:v>
                </c:pt>
                <c:pt idx="30">
                  <c:v>8.84</c:v>
                </c:pt>
                <c:pt idx="31">
                  <c:v>9.67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971136"/>
        <c:axId val="47753472"/>
      </c:lineChart>
      <c:catAx>
        <c:axId val="9897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7752896"/>
        <c:crosses val="autoZero"/>
        <c:auto val="1"/>
        <c:lblAlgn val="ctr"/>
        <c:lblOffset val="100"/>
        <c:noMultiLvlLbl val="0"/>
      </c:catAx>
      <c:valAx>
        <c:axId val="47752896"/>
        <c:scaling>
          <c:orientation val="minMax"/>
          <c:max val="40"/>
          <c:min val="0"/>
        </c:scaling>
        <c:delete val="0"/>
        <c:axPos val="l"/>
        <c:majorGridlines>
          <c:spPr>
            <a:ln w="6350"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98970112"/>
        <c:crosses val="autoZero"/>
        <c:crossBetween val="between"/>
        <c:majorUnit val="5"/>
      </c:valAx>
      <c:valAx>
        <c:axId val="47753472"/>
        <c:scaling>
          <c:orientation val="minMax"/>
          <c:max val="60"/>
        </c:scaling>
        <c:delete val="0"/>
        <c:axPos val="r"/>
        <c:numFmt formatCode="#,##0" sourceLinked="0"/>
        <c:majorTickMark val="out"/>
        <c:minorTickMark val="none"/>
        <c:tickLblPos val="nextTo"/>
        <c:crossAx val="98971136"/>
        <c:crosses val="max"/>
        <c:crossBetween val="between"/>
      </c:valAx>
      <c:catAx>
        <c:axId val="98971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753472"/>
        <c:crosses val="autoZero"/>
        <c:auto val="1"/>
        <c:lblAlgn val="ctr"/>
        <c:lblOffset val="100"/>
        <c:noMultiLvlLbl val="0"/>
      </c:catAx>
      <c:spPr>
        <a:ln w="6350">
          <a:solidFill>
            <a:schemeClr val="bg1">
              <a:lumMod val="50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26069325630485E-2"/>
          <c:y val="3.0728850640527119E-2"/>
          <c:w val="0.89851155427174745"/>
          <c:h val="0.81286865561946109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</c:marker>
          <c:cat>
            <c:strRef>
              <c:f>Hoja1!$A$2:$A$33</c:f>
              <c:strCache>
                <c:ptCount val="32"/>
                <c:pt idx="0">
                  <c:v>NY</c:v>
                </c:pt>
                <c:pt idx="1">
                  <c:v>TM</c:v>
                </c:pt>
                <c:pt idx="2">
                  <c:v>CO</c:v>
                </c:pt>
                <c:pt idx="3">
                  <c:v>GR</c:v>
                </c:pt>
                <c:pt idx="4">
                  <c:v>NL</c:v>
                </c:pt>
                <c:pt idx="5">
                  <c:v>BC</c:v>
                </c:pt>
                <c:pt idx="6">
                  <c:v>CS</c:v>
                </c:pt>
                <c:pt idx="7">
                  <c:v>QR</c:v>
                </c:pt>
                <c:pt idx="8">
                  <c:v>MO</c:v>
                </c:pt>
                <c:pt idx="9">
                  <c:v>ZT</c:v>
                </c:pt>
                <c:pt idx="10">
                  <c:v>CH</c:v>
                </c:pt>
                <c:pt idx="11">
                  <c:v>DG</c:v>
                </c:pt>
                <c:pt idx="12">
                  <c:v>CL</c:v>
                </c:pt>
                <c:pt idx="13">
                  <c:v>BS</c:v>
                </c:pt>
                <c:pt idx="14">
                  <c:v>AG</c:v>
                </c:pt>
                <c:pt idx="15">
                  <c:v>HG</c:v>
                </c:pt>
                <c:pt idx="16">
                  <c:v>TB</c:v>
                </c:pt>
                <c:pt idx="17">
                  <c:v>SL</c:v>
                </c:pt>
                <c:pt idx="18">
                  <c:v>GT</c:v>
                </c:pt>
                <c:pt idx="19">
                  <c:v>CP</c:v>
                </c:pt>
                <c:pt idx="20">
                  <c:v>VZ</c:v>
                </c:pt>
                <c:pt idx="21">
                  <c:v>SO</c:v>
                </c:pt>
                <c:pt idx="22">
                  <c:v>MX</c:v>
                </c:pt>
                <c:pt idx="23">
                  <c:v>OX</c:v>
                </c:pt>
                <c:pt idx="24">
                  <c:v>SI</c:v>
                </c:pt>
                <c:pt idx="25">
                  <c:v>TX</c:v>
                </c:pt>
                <c:pt idx="26">
                  <c:v>JL</c:v>
                </c:pt>
                <c:pt idx="27">
                  <c:v>QR</c:v>
                </c:pt>
                <c:pt idx="28">
                  <c:v>YU</c:v>
                </c:pt>
                <c:pt idx="29">
                  <c:v>MI</c:v>
                </c:pt>
                <c:pt idx="30">
                  <c:v>PU</c:v>
                </c:pt>
                <c:pt idx="31">
                  <c:v>CM</c:v>
                </c:pt>
              </c:strCache>
            </c:strRef>
          </c:cat>
          <c:val>
            <c:numRef>
              <c:f>Hoja1!$B$2:$B$33</c:f>
              <c:numCache>
                <c:formatCode>0.00</c:formatCode>
                <c:ptCount val="32"/>
                <c:pt idx="0">
                  <c:v>37.352499999999999</c:v>
                </c:pt>
                <c:pt idx="1">
                  <c:v>36.443000000000012</c:v>
                </c:pt>
                <c:pt idx="2">
                  <c:v>34.419000000000011</c:v>
                </c:pt>
                <c:pt idx="3">
                  <c:v>34.0488</c:v>
                </c:pt>
                <c:pt idx="4">
                  <c:v>33.88069999999999</c:v>
                </c:pt>
                <c:pt idx="5">
                  <c:v>33.280299999999997</c:v>
                </c:pt>
                <c:pt idx="6">
                  <c:v>32.843699999999956</c:v>
                </c:pt>
                <c:pt idx="7">
                  <c:v>32.601399999999984</c:v>
                </c:pt>
                <c:pt idx="8">
                  <c:v>32.388199999999998</c:v>
                </c:pt>
                <c:pt idx="9">
                  <c:v>32.305899999999994</c:v>
                </c:pt>
                <c:pt idx="10">
                  <c:v>32.300700000000006</c:v>
                </c:pt>
                <c:pt idx="11">
                  <c:v>32.110400000000013</c:v>
                </c:pt>
                <c:pt idx="12">
                  <c:v>31.851399999999998</c:v>
                </c:pt>
                <c:pt idx="13">
                  <c:v>31.742499999999993</c:v>
                </c:pt>
                <c:pt idx="14">
                  <c:v>31.713200000000015</c:v>
                </c:pt>
                <c:pt idx="15">
                  <c:v>31.375099999999989</c:v>
                </c:pt>
                <c:pt idx="16">
                  <c:v>31.003300000000024</c:v>
                </c:pt>
                <c:pt idx="17">
                  <c:v>30.818899999999999</c:v>
                </c:pt>
                <c:pt idx="18">
                  <c:v>30.681499999999986</c:v>
                </c:pt>
                <c:pt idx="19">
                  <c:v>30.647300000000016</c:v>
                </c:pt>
                <c:pt idx="20">
                  <c:v>30.586200000000019</c:v>
                </c:pt>
                <c:pt idx="21">
                  <c:v>30.546099999999996</c:v>
                </c:pt>
                <c:pt idx="22">
                  <c:v>30.349599999999995</c:v>
                </c:pt>
                <c:pt idx="23">
                  <c:v>30.259500000000017</c:v>
                </c:pt>
                <c:pt idx="24">
                  <c:v>29.777699999999996</c:v>
                </c:pt>
                <c:pt idx="25">
                  <c:v>29.501600000000025</c:v>
                </c:pt>
                <c:pt idx="26">
                  <c:v>28.894199999999998</c:v>
                </c:pt>
                <c:pt idx="27">
                  <c:v>28.855699999999999</c:v>
                </c:pt>
                <c:pt idx="28">
                  <c:v>28.138199999999983</c:v>
                </c:pt>
                <c:pt idx="29">
                  <c:v>27.753399999999999</c:v>
                </c:pt>
                <c:pt idx="30">
                  <c:v>27.275099999999981</c:v>
                </c:pt>
                <c:pt idx="31">
                  <c:v>23.763500000000008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NY</c:v>
                </c:pt>
                <c:pt idx="1">
                  <c:v>TM</c:v>
                </c:pt>
                <c:pt idx="2">
                  <c:v>CO</c:v>
                </c:pt>
                <c:pt idx="3">
                  <c:v>GR</c:v>
                </c:pt>
                <c:pt idx="4">
                  <c:v>NL</c:v>
                </c:pt>
                <c:pt idx="5">
                  <c:v>BC</c:v>
                </c:pt>
                <c:pt idx="6">
                  <c:v>CS</c:v>
                </c:pt>
                <c:pt idx="7">
                  <c:v>QR</c:v>
                </c:pt>
                <c:pt idx="8">
                  <c:v>MO</c:v>
                </c:pt>
                <c:pt idx="9">
                  <c:v>ZT</c:v>
                </c:pt>
                <c:pt idx="10">
                  <c:v>CH</c:v>
                </c:pt>
                <c:pt idx="11">
                  <c:v>DG</c:v>
                </c:pt>
                <c:pt idx="12">
                  <c:v>CL</c:v>
                </c:pt>
                <c:pt idx="13">
                  <c:v>BS</c:v>
                </c:pt>
                <c:pt idx="14">
                  <c:v>AG</c:v>
                </c:pt>
                <c:pt idx="15">
                  <c:v>HG</c:v>
                </c:pt>
                <c:pt idx="16">
                  <c:v>TB</c:v>
                </c:pt>
                <c:pt idx="17">
                  <c:v>SL</c:v>
                </c:pt>
                <c:pt idx="18">
                  <c:v>GT</c:v>
                </c:pt>
                <c:pt idx="19">
                  <c:v>CP</c:v>
                </c:pt>
                <c:pt idx="20">
                  <c:v>VZ</c:v>
                </c:pt>
                <c:pt idx="21">
                  <c:v>SO</c:v>
                </c:pt>
                <c:pt idx="22">
                  <c:v>MX</c:v>
                </c:pt>
                <c:pt idx="23">
                  <c:v>OX</c:v>
                </c:pt>
                <c:pt idx="24">
                  <c:v>SI</c:v>
                </c:pt>
                <c:pt idx="25">
                  <c:v>TX</c:v>
                </c:pt>
                <c:pt idx="26">
                  <c:v>JL</c:v>
                </c:pt>
                <c:pt idx="27">
                  <c:v>QR</c:v>
                </c:pt>
                <c:pt idx="28">
                  <c:v>YU</c:v>
                </c:pt>
                <c:pt idx="29">
                  <c:v>MI</c:v>
                </c:pt>
                <c:pt idx="30">
                  <c:v>PU</c:v>
                </c:pt>
                <c:pt idx="31">
                  <c:v>CM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323200"/>
        <c:axId val="47755776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solidFill>
                  <a:srgbClr val="762EA4"/>
                </a:solidFill>
              </a:ln>
            </c:spPr>
          </c:marker>
          <c:cat>
            <c:strRef>
              <c:f>Hoja1!$A$2:$A$33</c:f>
              <c:strCache>
                <c:ptCount val="32"/>
                <c:pt idx="0">
                  <c:v>NY</c:v>
                </c:pt>
                <c:pt idx="1">
                  <c:v>TM</c:v>
                </c:pt>
                <c:pt idx="2">
                  <c:v>CO</c:v>
                </c:pt>
                <c:pt idx="3">
                  <c:v>GR</c:v>
                </c:pt>
                <c:pt idx="4">
                  <c:v>NL</c:v>
                </c:pt>
                <c:pt idx="5">
                  <c:v>BC</c:v>
                </c:pt>
                <c:pt idx="6">
                  <c:v>CS</c:v>
                </c:pt>
                <c:pt idx="7">
                  <c:v>QR</c:v>
                </c:pt>
                <c:pt idx="8">
                  <c:v>MO</c:v>
                </c:pt>
                <c:pt idx="9">
                  <c:v>ZT</c:v>
                </c:pt>
                <c:pt idx="10">
                  <c:v>CH</c:v>
                </c:pt>
                <c:pt idx="11">
                  <c:v>DG</c:v>
                </c:pt>
                <c:pt idx="12">
                  <c:v>CL</c:v>
                </c:pt>
                <c:pt idx="13">
                  <c:v>BS</c:v>
                </c:pt>
                <c:pt idx="14">
                  <c:v>AG</c:v>
                </c:pt>
                <c:pt idx="15">
                  <c:v>HG</c:v>
                </c:pt>
                <c:pt idx="16">
                  <c:v>TB</c:v>
                </c:pt>
                <c:pt idx="17">
                  <c:v>SL</c:v>
                </c:pt>
                <c:pt idx="18">
                  <c:v>GT</c:v>
                </c:pt>
                <c:pt idx="19">
                  <c:v>CP</c:v>
                </c:pt>
                <c:pt idx="20">
                  <c:v>VZ</c:v>
                </c:pt>
                <c:pt idx="21">
                  <c:v>SO</c:v>
                </c:pt>
                <c:pt idx="22">
                  <c:v>MX</c:v>
                </c:pt>
                <c:pt idx="23">
                  <c:v>OX</c:v>
                </c:pt>
                <c:pt idx="24">
                  <c:v>SI</c:v>
                </c:pt>
                <c:pt idx="25">
                  <c:v>TX</c:v>
                </c:pt>
                <c:pt idx="26">
                  <c:v>JL</c:v>
                </c:pt>
                <c:pt idx="27">
                  <c:v>QR</c:v>
                </c:pt>
                <c:pt idx="28">
                  <c:v>YU</c:v>
                </c:pt>
                <c:pt idx="29">
                  <c:v>MI</c:v>
                </c:pt>
                <c:pt idx="30">
                  <c:v>PU</c:v>
                </c:pt>
                <c:pt idx="31">
                  <c:v>CM</c:v>
                </c:pt>
              </c:strCache>
            </c:strRef>
          </c:cat>
          <c:val>
            <c:numRef>
              <c:f>Hoja1!$D$2:$D$33</c:f>
              <c:numCache>
                <c:formatCode>General</c:formatCode>
                <c:ptCount val="32"/>
                <c:pt idx="0">
                  <c:v>8.1300000000000008</c:v>
                </c:pt>
                <c:pt idx="1">
                  <c:v>8.14</c:v>
                </c:pt>
                <c:pt idx="2">
                  <c:v>6.96</c:v>
                </c:pt>
                <c:pt idx="3">
                  <c:v>6.9</c:v>
                </c:pt>
                <c:pt idx="4">
                  <c:v>9.84</c:v>
                </c:pt>
                <c:pt idx="5">
                  <c:v>8.48</c:v>
                </c:pt>
                <c:pt idx="6">
                  <c:v>6.06</c:v>
                </c:pt>
                <c:pt idx="7">
                  <c:v>7.49</c:v>
                </c:pt>
                <c:pt idx="8">
                  <c:v>8.32</c:v>
                </c:pt>
                <c:pt idx="9">
                  <c:v>8.7200000000000006</c:v>
                </c:pt>
                <c:pt idx="10">
                  <c:v>7.69</c:v>
                </c:pt>
                <c:pt idx="11">
                  <c:v>6.9</c:v>
                </c:pt>
                <c:pt idx="12">
                  <c:v>8.4</c:v>
                </c:pt>
                <c:pt idx="13">
                  <c:v>7.36</c:v>
                </c:pt>
                <c:pt idx="14">
                  <c:v>7.05</c:v>
                </c:pt>
                <c:pt idx="15">
                  <c:v>7.32</c:v>
                </c:pt>
                <c:pt idx="16">
                  <c:v>6.67</c:v>
                </c:pt>
                <c:pt idx="17">
                  <c:v>8.0299999999999994</c:v>
                </c:pt>
                <c:pt idx="18">
                  <c:v>6.67</c:v>
                </c:pt>
                <c:pt idx="19">
                  <c:v>7.5</c:v>
                </c:pt>
                <c:pt idx="20">
                  <c:v>7.15</c:v>
                </c:pt>
                <c:pt idx="21">
                  <c:v>7.92</c:v>
                </c:pt>
                <c:pt idx="22">
                  <c:v>7.57</c:v>
                </c:pt>
                <c:pt idx="23">
                  <c:v>6.93</c:v>
                </c:pt>
                <c:pt idx="24">
                  <c:v>6.96</c:v>
                </c:pt>
                <c:pt idx="25">
                  <c:v>6.24</c:v>
                </c:pt>
                <c:pt idx="26">
                  <c:v>7.15</c:v>
                </c:pt>
                <c:pt idx="27">
                  <c:v>8.77</c:v>
                </c:pt>
                <c:pt idx="28">
                  <c:v>8.2799999999999994</c:v>
                </c:pt>
                <c:pt idx="29">
                  <c:v>6.1</c:v>
                </c:pt>
                <c:pt idx="30">
                  <c:v>5.85</c:v>
                </c:pt>
                <c:pt idx="31">
                  <c:v>9.42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325248"/>
        <c:axId val="47756352"/>
      </c:lineChart>
      <c:catAx>
        <c:axId val="10232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47755776"/>
        <c:crosses val="autoZero"/>
        <c:auto val="1"/>
        <c:lblAlgn val="ctr"/>
        <c:lblOffset val="100"/>
        <c:noMultiLvlLbl val="0"/>
      </c:catAx>
      <c:valAx>
        <c:axId val="47755776"/>
        <c:scaling>
          <c:orientation val="minMax"/>
          <c:max val="4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02323200"/>
        <c:crosses val="autoZero"/>
        <c:crossBetween val="between"/>
        <c:majorUnit val="5"/>
      </c:valAx>
      <c:valAx>
        <c:axId val="47756352"/>
        <c:scaling>
          <c:orientation val="minMax"/>
          <c:max val="6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02325248"/>
        <c:crosses val="max"/>
        <c:crossBetween val="between"/>
      </c:valAx>
      <c:catAx>
        <c:axId val="1023252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756352"/>
        <c:crosses val="autoZero"/>
        <c:auto val="1"/>
        <c:lblAlgn val="ctr"/>
        <c:lblOffset val="100"/>
        <c:noMultiLvlLbl val="0"/>
      </c:catAx>
      <c:spPr>
        <a:ln w="6350">
          <a:solidFill>
            <a:schemeClr val="bg1">
              <a:lumMod val="50000"/>
            </a:schemeClr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lang="es-MX" sz="1200" b="0" i="0" u="none" strike="noStrike" kern="1200" baseline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lang="es-MX" sz="1200" b="0" i="0" u="none" strike="noStrike" kern="1200" baseline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defRPr>
            </a:pPr>
            <a:endParaRPr lang="es-MX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</c:spPr>
          </c:marker>
          <c:cat>
            <c:strRef>
              <c:f>Hoja1!$A$2:$A$33</c:f>
              <c:strCache>
                <c:ptCount val="32"/>
                <c:pt idx="0">
                  <c:v>CO</c:v>
                </c:pt>
                <c:pt idx="1">
                  <c:v>NL</c:v>
                </c:pt>
                <c:pt idx="2">
                  <c:v>SL</c:v>
                </c:pt>
                <c:pt idx="3">
                  <c:v>CS</c:v>
                </c:pt>
                <c:pt idx="4">
                  <c:v>GR</c:v>
                </c:pt>
                <c:pt idx="5">
                  <c:v>HG</c:v>
                </c:pt>
                <c:pt idx="6">
                  <c:v>BS</c:v>
                </c:pt>
                <c:pt idx="7">
                  <c:v>TM</c:v>
                </c:pt>
                <c:pt idx="8">
                  <c:v>BC</c:v>
                </c:pt>
                <c:pt idx="9">
                  <c:v>CH</c:v>
                </c:pt>
                <c:pt idx="10">
                  <c:v>CL</c:v>
                </c:pt>
                <c:pt idx="11">
                  <c:v>QT</c:v>
                </c:pt>
                <c:pt idx="12">
                  <c:v>YU</c:v>
                </c:pt>
                <c:pt idx="13">
                  <c:v>ZT</c:v>
                </c:pt>
                <c:pt idx="14">
                  <c:v>VZ</c:v>
                </c:pt>
                <c:pt idx="15">
                  <c:v>PU</c:v>
                </c:pt>
                <c:pt idx="16">
                  <c:v>OX</c:v>
                </c:pt>
                <c:pt idx="17">
                  <c:v>DG</c:v>
                </c:pt>
                <c:pt idx="18">
                  <c:v>SO</c:v>
                </c:pt>
                <c:pt idx="19">
                  <c:v>MO</c:v>
                </c:pt>
                <c:pt idx="20">
                  <c:v>NY</c:v>
                </c:pt>
                <c:pt idx="21">
                  <c:v>CP</c:v>
                </c:pt>
                <c:pt idx="22">
                  <c:v>TB</c:v>
                </c:pt>
                <c:pt idx="23">
                  <c:v>GT</c:v>
                </c:pt>
                <c:pt idx="24">
                  <c:v>MI</c:v>
                </c:pt>
                <c:pt idx="25">
                  <c:v>QR</c:v>
                </c:pt>
                <c:pt idx="26">
                  <c:v>SI</c:v>
                </c:pt>
                <c:pt idx="27">
                  <c:v>JL</c:v>
                </c:pt>
                <c:pt idx="28">
                  <c:v>AG</c:v>
                </c:pt>
                <c:pt idx="29">
                  <c:v>MX</c:v>
                </c:pt>
                <c:pt idx="30">
                  <c:v>TX</c:v>
                </c:pt>
                <c:pt idx="31">
                  <c:v>CM</c:v>
                </c:pt>
              </c:strCache>
            </c:strRef>
          </c:cat>
          <c:val>
            <c:numRef>
              <c:f>Hoja1!$B$2:$B$33</c:f>
              <c:numCache>
                <c:formatCode>0.00</c:formatCode>
                <c:ptCount val="32"/>
                <c:pt idx="0">
                  <c:v>36.465400000000002</c:v>
                </c:pt>
                <c:pt idx="1">
                  <c:v>35.744400000000013</c:v>
                </c:pt>
                <c:pt idx="2">
                  <c:v>35.43480000000001</c:v>
                </c:pt>
                <c:pt idx="3">
                  <c:v>35.306299999999979</c:v>
                </c:pt>
                <c:pt idx="4">
                  <c:v>35.051400000000001</c:v>
                </c:pt>
                <c:pt idx="5">
                  <c:v>34.653800000000004</c:v>
                </c:pt>
                <c:pt idx="6">
                  <c:v>33.938599999999994</c:v>
                </c:pt>
                <c:pt idx="7">
                  <c:v>33.00739999999999</c:v>
                </c:pt>
                <c:pt idx="8">
                  <c:v>32.94789999999999</c:v>
                </c:pt>
                <c:pt idx="9">
                  <c:v>32.879599999999982</c:v>
                </c:pt>
                <c:pt idx="10">
                  <c:v>32.539899999999989</c:v>
                </c:pt>
                <c:pt idx="11">
                  <c:v>32.396499999999989</c:v>
                </c:pt>
                <c:pt idx="12">
                  <c:v>32.349000000000004</c:v>
                </c:pt>
                <c:pt idx="13">
                  <c:v>32.248600000000025</c:v>
                </c:pt>
                <c:pt idx="14">
                  <c:v>31.580699999999993</c:v>
                </c:pt>
                <c:pt idx="15">
                  <c:v>31.542600000000007</c:v>
                </c:pt>
                <c:pt idx="16">
                  <c:v>31.201100000000011</c:v>
                </c:pt>
                <c:pt idx="17">
                  <c:v>31.04689999999998</c:v>
                </c:pt>
                <c:pt idx="18">
                  <c:v>31.009100000000004</c:v>
                </c:pt>
                <c:pt idx="19">
                  <c:v>30.739899999999977</c:v>
                </c:pt>
                <c:pt idx="20">
                  <c:v>30.369500000000002</c:v>
                </c:pt>
                <c:pt idx="21">
                  <c:v>29.372800000000012</c:v>
                </c:pt>
                <c:pt idx="22">
                  <c:v>29.178600000000003</c:v>
                </c:pt>
                <c:pt idx="23">
                  <c:v>29.080700000000007</c:v>
                </c:pt>
                <c:pt idx="24">
                  <c:v>28.978399999999993</c:v>
                </c:pt>
                <c:pt idx="25">
                  <c:v>28.920100000000001</c:v>
                </c:pt>
                <c:pt idx="26">
                  <c:v>28.856400000000022</c:v>
                </c:pt>
                <c:pt idx="27">
                  <c:v>28.659000000000006</c:v>
                </c:pt>
                <c:pt idx="28">
                  <c:v>28.151700000000005</c:v>
                </c:pt>
                <c:pt idx="29">
                  <c:v>27.382000000000005</c:v>
                </c:pt>
                <c:pt idx="30">
                  <c:v>25.306400000000011</c:v>
                </c:pt>
                <c:pt idx="31">
                  <c:v>20.82269999999999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CO</c:v>
                </c:pt>
                <c:pt idx="1">
                  <c:v>NL</c:v>
                </c:pt>
                <c:pt idx="2">
                  <c:v>SL</c:v>
                </c:pt>
                <c:pt idx="3">
                  <c:v>CS</c:v>
                </c:pt>
                <c:pt idx="4">
                  <c:v>GR</c:v>
                </c:pt>
                <c:pt idx="5">
                  <c:v>HG</c:v>
                </c:pt>
                <c:pt idx="6">
                  <c:v>BS</c:v>
                </c:pt>
                <c:pt idx="7">
                  <c:v>TM</c:v>
                </c:pt>
                <c:pt idx="8">
                  <c:v>BC</c:v>
                </c:pt>
                <c:pt idx="9">
                  <c:v>CH</c:v>
                </c:pt>
                <c:pt idx="10">
                  <c:v>CL</c:v>
                </c:pt>
                <c:pt idx="11">
                  <c:v>QT</c:v>
                </c:pt>
                <c:pt idx="12">
                  <c:v>YU</c:v>
                </c:pt>
                <c:pt idx="13">
                  <c:v>ZT</c:v>
                </c:pt>
                <c:pt idx="14">
                  <c:v>VZ</c:v>
                </c:pt>
                <c:pt idx="15">
                  <c:v>PU</c:v>
                </c:pt>
                <c:pt idx="16">
                  <c:v>OX</c:v>
                </c:pt>
                <c:pt idx="17">
                  <c:v>DG</c:v>
                </c:pt>
                <c:pt idx="18">
                  <c:v>SO</c:v>
                </c:pt>
                <c:pt idx="19">
                  <c:v>MO</c:v>
                </c:pt>
                <c:pt idx="20">
                  <c:v>NY</c:v>
                </c:pt>
                <c:pt idx="21">
                  <c:v>CP</c:v>
                </c:pt>
                <c:pt idx="22">
                  <c:v>TB</c:v>
                </c:pt>
                <c:pt idx="23">
                  <c:v>GT</c:v>
                </c:pt>
                <c:pt idx="24">
                  <c:v>MI</c:v>
                </c:pt>
                <c:pt idx="25">
                  <c:v>QR</c:v>
                </c:pt>
                <c:pt idx="26">
                  <c:v>SI</c:v>
                </c:pt>
                <c:pt idx="27">
                  <c:v>JL</c:v>
                </c:pt>
                <c:pt idx="28">
                  <c:v>AG</c:v>
                </c:pt>
                <c:pt idx="29">
                  <c:v>MX</c:v>
                </c:pt>
                <c:pt idx="30">
                  <c:v>TX</c:v>
                </c:pt>
                <c:pt idx="31">
                  <c:v>CM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977280"/>
        <c:axId val="47758656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solidFill>
                  <a:srgbClr val="762EA4"/>
                </a:solidFill>
              </a:ln>
            </c:spPr>
          </c:marker>
          <c:cat>
            <c:strRef>
              <c:f>Hoja1!$A$2:$A$33</c:f>
              <c:strCache>
                <c:ptCount val="32"/>
                <c:pt idx="0">
                  <c:v>CO</c:v>
                </c:pt>
                <c:pt idx="1">
                  <c:v>NL</c:v>
                </c:pt>
                <c:pt idx="2">
                  <c:v>SL</c:v>
                </c:pt>
                <c:pt idx="3">
                  <c:v>CS</c:v>
                </c:pt>
                <c:pt idx="4">
                  <c:v>GR</c:v>
                </c:pt>
                <c:pt idx="5">
                  <c:v>HG</c:v>
                </c:pt>
                <c:pt idx="6">
                  <c:v>BS</c:v>
                </c:pt>
                <c:pt idx="7">
                  <c:v>TM</c:v>
                </c:pt>
                <c:pt idx="8">
                  <c:v>BC</c:v>
                </c:pt>
                <c:pt idx="9">
                  <c:v>CH</c:v>
                </c:pt>
                <c:pt idx="10">
                  <c:v>CL</c:v>
                </c:pt>
                <c:pt idx="11">
                  <c:v>QT</c:v>
                </c:pt>
                <c:pt idx="12">
                  <c:v>YU</c:v>
                </c:pt>
                <c:pt idx="13">
                  <c:v>ZT</c:v>
                </c:pt>
                <c:pt idx="14">
                  <c:v>VZ</c:v>
                </c:pt>
                <c:pt idx="15">
                  <c:v>PU</c:v>
                </c:pt>
                <c:pt idx="16">
                  <c:v>OX</c:v>
                </c:pt>
                <c:pt idx="17">
                  <c:v>DG</c:v>
                </c:pt>
                <c:pt idx="18">
                  <c:v>SO</c:v>
                </c:pt>
                <c:pt idx="19">
                  <c:v>MO</c:v>
                </c:pt>
                <c:pt idx="20">
                  <c:v>NY</c:v>
                </c:pt>
                <c:pt idx="21">
                  <c:v>CP</c:v>
                </c:pt>
                <c:pt idx="22">
                  <c:v>TB</c:v>
                </c:pt>
                <c:pt idx="23">
                  <c:v>GT</c:v>
                </c:pt>
                <c:pt idx="24">
                  <c:v>MI</c:v>
                </c:pt>
                <c:pt idx="25">
                  <c:v>QR</c:v>
                </c:pt>
                <c:pt idx="26">
                  <c:v>SI</c:v>
                </c:pt>
                <c:pt idx="27">
                  <c:v>JL</c:v>
                </c:pt>
                <c:pt idx="28">
                  <c:v>AG</c:v>
                </c:pt>
                <c:pt idx="29">
                  <c:v>MX</c:v>
                </c:pt>
                <c:pt idx="30">
                  <c:v>TX</c:v>
                </c:pt>
                <c:pt idx="31">
                  <c:v>CM</c:v>
                </c:pt>
              </c:strCache>
            </c:strRef>
          </c:cat>
          <c:val>
            <c:numRef>
              <c:f>Hoja1!$D$2:$D$33</c:f>
              <c:numCache>
                <c:formatCode>General</c:formatCode>
                <c:ptCount val="32"/>
                <c:pt idx="0">
                  <c:v>8.65</c:v>
                </c:pt>
                <c:pt idx="1">
                  <c:v>8.36</c:v>
                </c:pt>
                <c:pt idx="2">
                  <c:v>8.09</c:v>
                </c:pt>
                <c:pt idx="3">
                  <c:v>7.37</c:v>
                </c:pt>
                <c:pt idx="4">
                  <c:v>7.91</c:v>
                </c:pt>
                <c:pt idx="5">
                  <c:v>8.17</c:v>
                </c:pt>
                <c:pt idx="6">
                  <c:v>8.86</c:v>
                </c:pt>
                <c:pt idx="7">
                  <c:v>8.6199999999999992</c:v>
                </c:pt>
                <c:pt idx="8">
                  <c:v>10.57</c:v>
                </c:pt>
                <c:pt idx="9">
                  <c:v>8.36</c:v>
                </c:pt>
                <c:pt idx="10">
                  <c:v>8.15</c:v>
                </c:pt>
                <c:pt idx="11">
                  <c:v>7.69</c:v>
                </c:pt>
                <c:pt idx="12">
                  <c:v>9.9600000000000009</c:v>
                </c:pt>
                <c:pt idx="13">
                  <c:v>7.47</c:v>
                </c:pt>
                <c:pt idx="14">
                  <c:v>8.9499999999999993</c:v>
                </c:pt>
                <c:pt idx="15">
                  <c:v>7.39</c:v>
                </c:pt>
                <c:pt idx="16">
                  <c:v>7.88</c:v>
                </c:pt>
                <c:pt idx="17">
                  <c:v>7.85</c:v>
                </c:pt>
                <c:pt idx="18">
                  <c:v>8.52</c:v>
                </c:pt>
                <c:pt idx="19">
                  <c:v>7.94</c:v>
                </c:pt>
                <c:pt idx="20">
                  <c:v>8.16</c:v>
                </c:pt>
                <c:pt idx="21">
                  <c:v>8.1300000000000008</c:v>
                </c:pt>
                <c:pt idx="22">
                  <c:v>7.84</c:v>
                </c:pt>
                <c:pt idx="23">
                  <c:v>7.51</c:v>
                </c:pt>
                <c:pt idx="24">
                  <c:v>6.47</c:v>
                </c:pt>
                <c:pt idx="25">
                  <c:v>9.1</c:v>
                </c:pt>
                <c:pt idx="26">
                  <c:v>7.24</c:v>
                </c:pt>
                <c:pt idx="27">
                  <c:v>7.52</c:v>
                </c:pt>
                <c:pt idx="28">
                  <c:v>7.65</c:v>
                </c:pt>
                <c:pt idx="29">
                  <c:v>8.64</c:v>
                </c:pt>
                <c:pt idx="30">
                  <c:v>7.35</c:v>
                </c:pt>
                <c:pt idx="31">
                  <c:v>9.43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676480"/>
        <c:axId val="45793280"/>
      </c:lineChart>
      <c:catAx>
        <c:axId val="98977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47758656"/>
        <c:crosses val="autoZero"/>
        <c:auto val="1"/>
        <c:lblAlgn val="ctr"/>
        <c:lblOffset val="100"/>
        <c:noMultiLvlLbl val="0"/>
      </c:catAx>
      <c:valAx>
        <c:axId val="47758656"/>
        <c:scaling>
          <c:orientation val="minMax"/>
          <c:max val="4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98977280"/>
        <c:crosses val="autoZero"/>
        <c:crossBetween val="between"/>
        <c:majorUnit val="5"/>
      </c:valAx>
      <c:valAx>
        <c:axId val="45793280"/>
        <c:scaling>
          <c:orientation val="minMax"/>
          <c:max val="60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02676480"/>
        <c:crosses val="max"/>
        <c:crossBetween val="between"/>
      </c:valAx>
      <c:catAx>
        <c:axId val="102676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793280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lang="es-MX" sz="1200" b="0" i="0" u="none" strike="noStrike" kern="1200" baseline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defRPr>
            </a:pPr>
            <a:endParaRPr lang="es-MX"/>
          </a:p>
        </c:txPr>
      </c:legendEntry>
      <c:legendEntry>
        <c:idx val="1"/>
        <c:txPr>
          <a:bodyPr/>
          <a:lstStyle/>
          <a:p>
            <a:pPr>
              <a:defRPr lang="es-MX" sz="1200" b="0" i="0" u="none" strike="noStrike" kern="1200" baseline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defRPr>
            </a:pPr>
            <a:endParaRPr lang="es-MX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</c:spPr>
          </c:marker>
          <c:cat>
            <c:strRef>
              <c:f>Hoja1!$A$2:$A$33</c:f>
              <c:strCache>
                <c:ptCount val="32"/>
                <c:pt idx="0">
                  <c:v>CL</c:v>
                </c:pt>
                <c:pt idx="1">
                  <c:v>NY</c:v>
                </c:pt>
                <c:pt idx="2">
                  <c:v>DG</c:v>
                </c:pt>
                <c:pt idx="3">
                  <c:v>CS</c:v>
                </c:pt>
                <c:pt idx="4">
                  <c:v>BC</c:v>
                </c:pt>
                <c:pt idx="5">
                  <c:v>SO</c:v>
                </c:pt>
                <c:pt idx="6">
                  <c:v>AG</c:v>
                </c:pt>
                <c:pt idx="7">
                  <c:v>BS</c:v>
                </c:pt>
                <c:pt idx="8">
                  <c:v>NL</c:v>
                </c:pt>
                <c:pt idx="9">
                  <c:v>CH</c:v>
                </c:pt>
                <c:pt idx="10">
                  <c:v>TM</c:v>
                </c:pt>
                <c:pt idx="11">
                  <c:v>SL</c:v>
                </c:pt>
                <c:pt idx="12">
                  <c:v>TB</c:v>
                </c:pt>
                <c:pt idx="13">
                  <c:v>CO</c:v>
                </c:pt>
                <c:pt idx="14">
                  <c:v>MX</c:v>
                </c:pt>
                <c:pt idx="15">
                  <c:v>MI</c:v>
                </c:pt>
                <c:pt idx="16">
                  <c:v>GR</c:v>
                </c:pt>
                <c:pt idx="17">
                  <c:v>MO</c:v>
                </c:pt>
                <c:pt idx="18">
                  <c:v>SI</c:v>
                </c:pt>
                <c:pt idx="19">
                  <c:v>QT</c:v>
                </c:pt>
                <c:pt idx="20">
                  <c:v>ZT</c:v>
                </c:pt>
                <c:pt idx="21">
                  <c:v>OX</c:v>
                </c:pt>
                <c:pt idx="22">
                  <c:v>GT</c:v>
                </c:pt>
                <c:pt idx="23">
                  <c:v>YU</c:v>
                </c:pt>
                <c:pt idx="24">
                  <c:v>QR</c:v>
                </c:pt>
                <c:pt idx="25">
                  <c:v>JL</c:v>
                </c:pt>
                <c:pt idx="26">
                  <c:v>VZ</c:v>
                </c:pt>
                <c:pt idx="27">
                  <c:v>TX</c:v>
                </c:pt>
                <c:pt idx="28">
                  <c:v>PU</c:v>
                </c:pt>
                <c:pt idx="29">
                  <c:v>HG</c:v>
                </c:pt>
                <c:pt idx="30">
                  <c:v>CP</c:v>
                </c:pt>
                <c:pt idx="31">
                  <c:v>CM</c:v>
                </c:pt>
              </c:strCache>
            </c:strRef>
          </c:cat>
          <c:val>
            <c:numRef>
              <c:f>Hoja1!$B$2:$B$33</c:f>
              <c:numCache>
                <c:formatCode>0.00</c:formatCode>
                <c:ptCount val="32"/>
                <c:pt idx="0">
                  <c:v>33.424700000000001</c:v>
                </c:pt>
                <c:pt idx="1">
                  <c:v>31.162199999999999</c:v>
                </c:pt>
                <c:pt idx="2">
                  <c:v>30.378699999999995</c:v>
                </c:pt>
                <c:pt idx="3">
                  <c:v>29.410799999999995</c:v>
                </c:pt>
                <c:pt idx="4">
                  <c:v>29.356699999999989</c:v>
                </c:pt>
                <c:pt idx="5">
                  <c:v>28.989100000000008</c:v>
                </c:pt>
                <c:pt idx="6">
                  <c:v>28.095300000000009</c:v>
                </c:pt>
                <c:pt idx="7">
                  <c:v>27.61480000000001</c:v>
                </c:pt>
                <c:pt idx="8">
                  <c:v>27.425099999999986</c:v>
                </c:pt>
                <c:pt idx="9">
                  <c:v>27.2256</c:v>
                </c:pt>
                <c:pt idx="10">
                  <c:v>27.177700000000002</c:v>
                </c:pt>
                <c:pt idx="11">
                  <c:v>27.095699999999994</c:v>
                </c:pt>
                <c:pt idx="12">
                  <c:v>26.948600000000006</c:v>
                </c:pt>
                <c:pt idx="13">
                  <c:v>26.495800000000003</c:v>
                </c:pt>
                <c:pt idx="14">
                  <c:v>26.017000000000003</c:v>
                </c:pt>
                <c:pt idx="15">
                  <c:v>25.985600000000005</c:v>
                </c:pt>
                <c:pt idx="16">
                  <c:v>25.915000000000006</c:v>
                </c:pt>
                <c:pt idx="17">
                  <c:v>25.5411</c:v>
                </c:pt>
                <c:pt idx="18">
                  <c:v>25.340400000000002</c:v>
                </c:pt>
                <c:pt idx="19">
                  <c:v>25.279799999999994</c:v>
                </c:pt>
                <c:pt idx="20">
                  <c:v>25.22420000000001</c:v>
                </c:pt>
                <c:pt idx="21">
                  <c:v>24.960599999999999</c:v>
                </c:pt>
                <c:pt idx="22">
                  <c:v>24.958699999999993</c:v>
                </c:pt>
                <c:pt idx="23">
                  <c:v>24.635899999999999</c:v>
                </c:pt>
                <c:pt idx="24">
                  <c:v>23.922500000000014</c:v>
                </c:pt>
                <c:pt idx="25">
                  <c:v>23.7136</c:v>
                </c:pt>
                <c:pt idx="26">
                  <c:v>23.548399999999994</c:v>
                </c:pt>
                <c:pt idx="27">
                  <c:v>23.262999999999998</c:v>
                </c:pt>
                <c:pt idx="28">
                  <c:v>22.532899999999998</c:v>
                </c:pt>
                <c:pt idx="29">
                  <c:v>21.662100000000009</c:v>
                </c:pt>
                <c:pt idx="30">
                  <c:v>21.089500000000001</c:v>
                </c:pt>
                <c:pt idx="31">
                  <c:v>19.447000000000003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CL</c:v>
                </c:pt>
                <c:pt idx="1">
                  <c:v>NY</c:v>
                </c:pt>
                <c:pt idx="2">
                  <c:v>DG</c:v>
                </c:pt>
                <c:pt idx="3">
                  <c:v>CS</c:v>
                </c:pt>
                <c:pt idx="4">
                  <c:v>BC</c:v>
                </c:pt>
                <c:pt idx="5">
                  <c:v>SO</c:v>
                </c:pt>
                <c:pt idx="6">
                  <c:v>AG</c:v>
                </c:pt>
                <c:pt idx="7">
                  <c:v>BS</c:v>
                </c:pt>
                <c:pt idx="8">
                  <c:v>NL</c:v>
                </c:pt>
                <c:pt idx="9">
                  <c:v>CH</c:v>
                </c:pt>
                <c:pt idx="10">
                  <c:v>TM</c:v>
                </c:pt>
                <c:pt idx="11">
                  <c:v>SL</c:v>
                </c:pt>
                <c:pt idx="12">
                  <c:v>TB</c:v>
                </c:pt>
                <c:pt idx="13">
                  <c:v>CO</c:v>
                </c:pt>
                <c:pt idx="14">
                  <c:v>MX</c:v>
                </c:pt>
                <c:pt idx="15">
                  <c:v>MI</c:v>
                </c:pt>
                <c:pt idx="16">
                  <c:v>GR</c:v>
                </c:pt>
                <c:pt idx="17">
                  <c:v>MO</c:v>
                </c:pt>
                <c:pt idx="18">
                  <c:v>SI</c:v>
                </c:pt>
                <c:pt idx="19">
                  <c:v>QT</c:v>
                </c:pt>
                <c:pt idx="20">
                  <c:v>ZT</c:v>
                </c:pt>
                <c:pt idx="21">
                  <c:v>OX</c:v>
                </c:pt>
                <c:pt idx="22">
                  <c:v>GT</c:v>
                </c:pt>
                <c:pt idx="23">
                  <c:v>YU</c:v>
                </c:pt>
                <c:pt idx="24">
                  <c:v>QR</c:v>
                </c:pt>
                <c:pt idx="25">
                  <c:v>JL</c:v>
                </c:pt>
                <c:pt idx="26">
                  <c:v>VZ</c:v>
                </c:pt>
                <c:pt idx="27">
                  <c:v>TX</c:v>
                </c:pt>
                <c:pt idx="28">
                  <c:v>PU</c:v>
                </c:pt>
                <c:pt idx="29">
                  <c:v>HG</c:v>
                </c:pt>
                <c:pt idx="30">
                  <c:v>CP</c:v>
                </c:pt>
                <c:pt idx="31">
                  <c:v>CM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674432"/>
        <c:axId val="45795584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solidFill>
                  <a:srgbClr val="762EA4"/>
                </a:solidFill>
              </a:ln>
            </c:spPr>
          </c:marker>
          <c:cat>
            <c:strRef>
              <c:f>Hoja1!$A$2:$A$33</c:f>
              <c:strCache>
                <c:ptCount val="32"/>
                <c:pt idx="0">
                  <c:v>CL</c:v>
                </c:pt>
                <c:pt idx="1">
                  <c:v>NY</c:v>
                </c:pt>
                <c:pt idx="2">
                  <c:v>DG</c:v>
                </c:pt>
                <c:pt idx="3">
                  <c:v>CS</c:v>
                </c:pt>
                <c:pt idx="4">
                  <c:v>BC</c:v>
                </c:pt>
                <c:pt idx="5">
                  <c:v>SO</c:v>
                </c:pt>
                <c:pt idx="6">
                  <c:v>AG</c:v>
                </c:pt>
                <c:pt idx="7">
                  <c:v>BS</c:v>
                </c:pt>
                <c:pt idx="8">
                  <c:v>NL</c:v>
                </c:pt>
                <c:pt idx="9">
                  <c:v>CH</c:v>
                </c:pt>
                <c:pt idx="10">
                  <c:v>TM</c:v>
                </c:pt>
                <c:pt idx="11">
                  <c:v>SL</c:v>
                </c:pt>
                <c:pt idx="12">
                  <c:v>TB</c:v>
                </c:pt>
                <c:pt idx="13">
                  <c:v>CO</c:v>
                </c:pt>
                <c:pt idx="14">
                  <c:v>MX</c:v>
                </c:pt>
                <c:pt idx="15">
                  <c:v>MI</c:v>
                </c:pt>
                <c:pt idx="16">
                  <c:v>GR</c:v>
                </c:pt>
                <c:pt idx="17">
                  <c:v>MO</c:v>
                </c:pt>
                <c:pt idx="18">
                  <c:v>SI</c:v>
                </c:pt>
                <c:pt idx="19">
                  <c:v>QT</c:v>
                </c:pt>
                <c:pt idx="20">
                  <c:v>ZT</c:v>
                </c:pt>
                <c:pt idx="21">
                  <c:v>OX</c:v>
                </c:pt>
                <c:pt idx="22">
                  <c:v>GT</c:v>
                </c:pt>
                <c:pt idx="23">
                  <c:v>YU</c:v>
                </c:pt>
                <c:pt idx="24">
                  <c:v>QR</c:v>
                </c:pt>
                <c:pt idx="25">
                  <c:v>JL</c:v>
                </c:pt>
                <c:pt idx="26">
                  <c:v>VZ</c:v>
                </c:pt>
                <c:pt idx="27">
                  <c:v>TX</c:v>
                </c:pt>
                <c:pt idx="28">
                  <c:v>PU</c:v>
                </c:pt>
                <c:pt idx="29">
                  <c:v>HG</c:v>
                </c:pt>
                <c:pt idx="30">
                  <c:v>CP</c:v>
                </c:pt>
                <c:pt idx="31">
                  <c:v>CM</c:v>
                </c:pt>
              </c:strCache>
            </c:strRef>
          </c:cat>
          <c:val>
            <c:numRef>
              <c:f>Hoja1!$D$2:$D$33</c:f>
              <c:numCache>
                <c:formatCode>General</c:formatCode>
                <c:ptCount val="32"/>
                <c:pt idx="0">
                  <c:v>12.24</c:v>
                </c:pt>
                <c:pt idx="1">
                  <c:v>10.96</c:v>
                </c:pt>
                <c:pt idx="2">
                  <c:v>10.64</c:v>
                </c:pt>
                <c:pt idx="3">
                  <c:v>9.3480000000000008</c:v>
                </c:pt>
                <c:pt idx="4">
                  <c:v>10.009</c:v>
                </c:pt>
                <c:pt idx="5">
                  <c:v>9.7620000000000005</c:v>
                </c:pt>
                <c:pt idx="6">
                  <c:v>9.4489999999999998</c:v>
                </c:pt>
                <c:pt idx="7">
                  <c:v>11.446</c:v>
                </c:pt>
                <c:pt idx="8">
                  <c:v>9.5419999999999998</c:v>
                </c:pt>
                <c:pt idx="9">
                  <c:v>11.247999999999999</c:v>
                </c:pt>
                <c:pt idx="10">
                  <c:v>9.57</c:v>
                </c:pt>
                <c:pt idx="11">
                  <c:v>9.27</c:v>
                </c:pt>
                <c:pt idx="12">
                  <c:v>10.862</c:v>
                </c:pt>
                <c:pt idx="13">
                  <c:v>9.8610000000000007</c:v>
                </c:pt>
                <c:pt idx="14">
                  <c:v>12.064</c:v>
                </c:pt>
                <c:pt idx="15">
                  <c:v>11.343</c:v>
                </c:pt>
                <c:pt idx="16">
                  <c:v>9.423</c:v>
                </c:pt>
                <c:pt idx="17">
                  <c:v>11.532</c:v>
                </c:pt>
                <c:pt idx="18">
                  <c:v>10.051</c:v>
                </c:pt>
                <c:pt idx="19">
                  <c:v>9.3949999999999996</c:v>
                </c:pt>
                <c:pt idx="20">
                  <c:v>7.15</c:v>
                </c:pt>
                <c:pt idx="21">
                  <c:v>8.7100000000000009</c:v>
                </c:pt>
                <c:pt idx="22">
                  <c:v>8.5909999999999993</c:v>
                </c:pt>
                <c:pt idx="23">
                  <c:v>10.211</c:v>
                </c:pt>
                <c:pt idx="24">
                  <c:v>10.702</c:v>
                </c:pt>
                <c:pt idx="25">
                  <c:v>8.1479999999999997</c:v>
                </c:pt>
                <c:pt idx="26">
                  <c:v>10.907</c:v>
                </c:pt>
                <c:pt idx="27">
                  <c:v>9.83</c:v>
                </c:pt>
                <c:pt idx="28">
                  <c:v>8.3849999999999998</c:v>
                </c:pt>
                <c:pt idx="29">
                  <c:v>10.279</c:v>
                </c:pt>
                <c:pt idx="30">
                  <c:v>9.8680000000000003</c:v>
                </c:pt>
                <c:pt idx="31">
                  <c:v>10.99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06848"/>
        <c:axId val="45796160"/>
      </c:lineChart>
      <c:catAx>
        <c:axId val="10267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45795584"/>
        <c:crosses val="autoZero"/>
        <c:auto val="1"/>
        <c:lblAlgn val="ctr"/>
        <c:lblOffset val="100"/>
        <c:noMultiLvlLbl val="0"/>
      </c:catAx>
      <c:valAx>
        <c:axId val="45795584"/>
        <c:scaling>
          <c:orientation val="minMax"/>
          <c:max val="4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02674432"/>
        <c:crosses val="autoZero"/>
        <c:crossBetween val="between"/>
        <c:majorUnit val="5"/>
      </c:valAx>
      <c:valAx>
        <c:axId val="45796160"/>
        <c:scaling>
          <c:orientation val="minMax"/>
          <c:max val="6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2206848"/>
        <c:crosses val="max"/>
        <c:crossBetween val="between"/>
        <c:majorUnit val="10"/>
      </c:valAx>
      <c:catAx>
        <c:axId val="1122068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796160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lang="es-MX" sz="1200" b="0" i="0" u="none" strike="noStrike" kern="1200" baseline="0">
              <a:solidFill>
                <a:prstClr val="black"/>
              </a:solidFill>
              <a:latin typeface="Soberana Sans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</c:spPr>
          </c:marker>
          <c:cat>
            <c:strRef>
              <c:f>Hoja1!$A$2:$A$33</c:f>
              <c:strCache>
                <c:ptCount val="32"/>
                <c:pt idx="0">
                  <c:v>BS</c:v>
                </c:pt>
                <c:pt idx="1">
                  <c:v>CL</c:v>
                </c:pt>
                <c:pt idx="2">
                  <c:v>QT</c:v>
                </c:pt>
                <c:pt idx="3">
                  <c:v>SL</c:v>
                </c:pt>
                <c:pt idx="4">
                  <c:v>DG</c:v>
                </c:pt>
                <c:pt idx="5">
                  <c:v>CO</c:v>
                </c:pt>
                <c:pt idx="6">
                  <c:v>GR</c:v>
                </c:pt>
                <c:pt idx="7">
                  <c:v>ZT</c:v>
                </c:pt>
                <c:pt idx="8">
                  <c:v>CS</c:v>
                </c:pt>
                <c:pt idx="9">
                  <c:v>AG</c:v>
                </c:pt>
                <c:pt idx="10">
                  <c:v>PU</c:v>
                </c:pt>
                <c:pt idx="11">
                  <c:v>NY</c:v>
                </c:pt>
                <c:pt idx="12">
                  <c:v>MI</c:v>
                </c:pt>
                <c:pt idx="13">
                  <c:v>QT</c:v>
                </c:pt>
                <c:pt idx="14">
                  <c:v>MO</c:v>
                </c:pt>
                <c:pt idx="15">
                  <c:v>JL</c:v>
                </c:pt>
                <c:pt idx="16">
                  <c:v>BC</c:v>
                </c:pt>
                <c:pt idx="17">
                  <c:v>VZ</c:v>
                </c:pt>
                <c:pt idx="18">
                  <c:v>CP</c:v>
                </c:pt>
                <c:pt idx="19">
                  <c:v>TM</c:v>
                </c:pt>
                <c:pt idx="20">
                  <c:v>TB</c:v>
                </c:pt>
                <c:pt idx="21">
                  <c:v>OX</c:v>
                </c:pt>
                <c:pt idx="22">
                  <c:v>SO</c:v>
                </c:pt>
                <c:pt idx="23">
                  <c:v>MX</c:v>
                </c:pt>
                <c:pt idx="24">
                  <c:v>YU</c:v>
                </c:pt>
                <c:pt idx="25">
                  <c:v>CH</c:v>
                </c:pt>
                <c:pt idx="26">
                  <c:v>TX</c:v>
                </c:pt>
                <c:pt idx="27">
                  <c:v>NL</c:v>
                </c:pt>
                <c:pt idx="28">
                  <c:v>GT</c:v>
                </c:pt>
                <c:pt idx="29">
                  <c:v>HG</c:v>
                </c:pt>
                <c:pt idx="30">
                  <c:v>SI</c:v>
                </c:pt>
                <c:pt idx="31">
                  <c:v>CM</c:v>
                </c:pt>
              </c:strCache>
            </c:strRef>
          </c:cat>
          <c:val>
            <c:numRef>
              <c:f>Hoja1!$B$2:$B$33</c:f>
              <c:numCache>
                <c:formatCode>0.00</c:formatCode>
                <c:ptCount val="32"/>
                <c:pt idx="0">
                  <c:v>24.258600000000001</c:v>
                </c:pt>
                <c:pt idx="1">
                  <c:v>22.836199999999998</c:v>
                </c:pt>
                <c:pt idx="2">
                  <c:v>22.681900000000006</c:v>
                </c:pt>
                <c:pt idx="3">
                  <c:v>22.368699999999997</c:v>
                </c:pt>
                <c:pt idx="4">
                  <c:v>22.0974</c:v>
                </c:pt>
                <c:pt idx="5">
                  <c:v>21.947600000000001</c:v>
                </c:pt>
                <c:pt idx="6">
                  <c:v>21.900299999999994</c:v>
                </c:pt>
                <c:pt idx="7">
                  <c:v>21.162500000000001</c:v>
                </c:pt>
                <c:pt idx="8">
                  <c:v>20.831399999999995</c:v>
                </c:pt>
                <c:pt idx="9">
                  <c:v>20.180099999999999</c:v>
                </c:pt>
                <c:pt idx="10">
                  <c:v>20.129399999999997</c:v>
                </c:pt>
                <c:pt idx="11">
                  <c:v>19.878599999999999</c:v>
                </c:pt>
                <c:pt idx="12">
                  <c:v>19.615000000000002</c:v>
                </c:pt>
                <c:pt idx="13">
                  <c:v>19.525100000000005</c:v>
                </c:pt>
                <c:pt idx="14">
                  <c:v>19.481300000000001</c:v>
                </c:pt>
                <c:pt idx="15">
                  <c:v>19.223299999999995</c:v>
                </c:pt>
                <c:pt idx="16">
                  <c:v>19.208499999999997</c:v>
                </c:pt>
                <c:pt idx="17">
                  <c:v>19.130299999999998</c:v>
                </c:pt>
                <c:pt idx="18">
                  <c:v>18.599700000000006</c:v>
                </c:pt>
                <c:pt idx="19">
                  <c:v>18.551099999999998</c:v>
                </c:pt>
                <c:pt idx="20">
                  <c:v>18.543099999999999</c:v>
                </c:pt>
                <c:pt idx="21">
                  <c:v>18.058499999999999</c:v>
                </c:pt>
                <c:pt idx="22">
                  <c:v>17.781900000000004</c:v>
                </c:pt>
                <c:pt idx="23">
                  <c:v>17.708399999999994</c:v>
                </c:pt>
                <c:pt idx="24">
                  <c:v>17.670399999999997</c:v>
                </c:pt>
                <c:pt idx="25">
                  <c:v>17.559200000000004</c:v>
                </c:pt>
                <c:pt idx="26">
                  <c:v>17.347700000000003</c:v>
                </c:pt>
                <c:pt idx="27">
                  <c:v>16.060399999999998</c:v>
                </c:pt>
                <c:pt idx="28">
                  <c:v>15.518399999999996</c:v>
                </c:pt>
                <c:pt idx="29">
                  <c:v>15.191400000000009</c:v>
                </c:pt>
                <c:pt idx="30">
                  <c:v>14.507999999999992</c:v>
                </c:pt>
                <c:pt idx="31">
                  <c:v>14.058899999999998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BS</c:v>
                </c:pt>
                <c:pt idx="1">
                  <c:v>CL</c:v>
                </c:pt>
                <c:pt idx="2">
                  <c:v>QT</c:v>
                </c:pt>
                <c:pt idx="3">
                  <c:v>SL</c:v>
                </c:pt>
                <c:pt idx="4">
                  <c:v>DG</c:v>
                </c:pt>
                <c:pt idx="5">
                  <c:v>CO</c:v>
                </c:pt>
                <c:pt idx="6">
                  <c:v>GR</c:v>
                </c:pt>
                <c:pt idx="7">
                  <c:v>ZT</c:v>
                </c:pt>
                <c:pt idx="8">
                  <c:v>CS</c:v>
                </c:pt>
                <c:pt idx="9">
                  <c:v>AG</c:v>
                </c:pt>
                <c:pt idx="10">
                  <c:v>PU</c:v>
                </c:pt>
                <c:pt idx="11">
                  <c:v>NY</c:v>
                </c:pt>
                <c:pt idx="12">
                  <c:v>MI</c:v>
                </c:pt>
                <c:pt idx="13">
                  <c:v>QT</c:v>
                </c:pt>
                <c:pt idx="14">
                  <c:v>MO</c:v>
                </c:pt>
                <c:pt idx="15">
                  <c:v>JL</c:v>
                </c:pt>
                <c:pt idx="16">
                  <c:v>BC</c:v>
                </c:pt>
                <c:pt idx="17">
                  <c:v>VZ</c:v>
                </c:pt>
                <c:pt idx="18">
                  <c:v>CP</c:v>
                </c:pt>
                <c:pt idx="19">
                  <c:v>TM</c:v>
                </c:pt>
                <c:pt idx="20">
                  <c:v>TB</c:v>
                </c:pt>
                <c:pt idx="21">
                  <c:v>OX</c:v>
                </c:pt>
                <c:pt idx="22">
                  <c:v>SO</c:v>
                </c:pt>
                <c:pt idx="23">
                  <c:v>MX</c:v>
                </c:pt>
                <c:pt idx="24">
                  <c:v>YU</c:v>
                </c:pt>
                <c:pt idx="25">
                  <c:v>CH</c:v>
                </c:pt>
                <c:pt idx="26">
                  <c:v>TX</c:v>
                </c:pt>
                <c:pt idx="27">
                  <c:v>NL</c:v>
                </c:pt>
                <c:pt idx="28">
                  <c:v>GT</c:v>
                </c:pt>
                <c:pt idx="29">
                  <c:v>HG</c:v>
                </c:pt>
                <c:pt idx="30">
                  <c:v>SI</c:v>
                </c:pt>
                <c:pt idx="31">
                  <c:v>CM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678016"/>
        <c:axId val="45798464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solidFill>
                  <a:srgbClr val="762EA4"/>
                </a:solidFill>
              </a:ln>
            </c:spPr>
          </c:marker>
          <c:cat>
            <c:strRef>
              <c:f>Hoja1!$A$2:$A$33</c:f>
              <c:strCache>
                <c:ptCount val="32"/>
                <c:pt idx="0">
                  <c:v>BS</c:v>
                </c:pt>
                <c:pt idx="1">
                  <c:v>CL</c:v>
                </c:pt>
                <c:pt idx="2">
                  <c:v>QT</c:v>
                </c:pt>
                <c:pt idx="3">
                  <c:v>SL</c:v>
                </c:pt>
                <c:pt idx="4">
                  <c:v>DG</c:v>
                </c:pt>
                <c:pt idx="5">
                  <c:v>CO</c:v>
                </c:pt>
                <c:pt idx="6">
                  <c:v>GR</c:v>
                </c:pt>
                <c:pt idx="7">
                  <c:v>ZT</c:v>
                </c:pt>
                <c:pt idx="8">
                  <c:v>CS</c:v>
                </c:pt>
                <c:pt idx="9">
                  <c:v>AG</c:v>
                </c:pt>
                <c:pt idx="10">
                  <c:v>PU</c:v>
                </c:pt>
                <c:pt idx="11">
                  <c:v>NY</c:v>
                </c:pt>
                <c:pt idx="12">
                  <c:v>MI</c:v>
                </c:pt>
                <c:pt idx="13">
                  <c:v>QT</c:v>
                </c:pt>
                <c:pt idx="14">
                  <c:v>MO</c:v>
                </c:pt>
                <c:pt idx="15">
                  <c:v>JL</c:v>
                </c:pt>
                <c:pt idx="16">
                  <c:v>BC</c:v>
                </c:pt>
                <c:pt idx="17">
                  <c:v>VZ</c:v>
                </c:pt>
                <c:pt idx="18">
                  <c:v>CP</c:v>
                </c:pt>
                <c:pt idx="19">
                  <c:v>TM</c:v>
                </c:pt>
                <c:pt idx="20">
                  <c:v>TB</c:v>
                </c:pt>
                <c:pt idx="21">
                  <c:v>OX</c:v>
                </c:pt>
                <c:pt idx="22">
                  <c:v>SO</c:v>
                </c:pt>
                <c:pt idx="23">
                  <c:v>MX</c:v>
                </c:pt>
                <c:pt idx="24">
                  <c:v>YU</c:v>
                </c:pt>
                <c:pt idx="25">
                  <c:v>CH</c:v>
                </c:pt>
                <c:pt idx="26">
                  <c:v>TX</c:v>
                </c:pt>
                <c:pt idx="27">
                  <c:v>NL</c:v>
                </c:pt>
                <c:pt idx="28">
                  <c:v>GT</c:v>
                </c:pt>
                <c:pt idx="29">
                  <c:v>HG</c:v>
                </c:pt>
                <c:pt idx="30">
                  <c:v>SI</c:v>
                </c:pt>
                <c:pt idx="31">
                  <c:v>CM</c:v>
                </c:pt>
              </c:strCache>
            </c:strRef>
          </c:cat>
          <c:val>
            <c:numRef>
              <c:f>Hoja1!$D$2:$D$33</c:f>
              <c:numCache>
                <c:formatCode>0.00</c:formatCode>
                <c:ptCount val="32"/>
                <c:pt idx="0">
                  <c:v>16.614899999999999</c:v>
                </c:pt>
                <c:pt idx="1">
                  <c:v>15.885999999999999</c:v>
                </c:pt>
                <c:pt idx="2">
                  <c:v>13.357900000000001</c:v>
                </c:pt>
                <c:pt idx="3">
                  <c:v>12.4612</c:v>
                </c:pt>
                <c:pt idx="4">
                  <c:v>12.102</c:v>
                </c:pt>
                <c:pt idx="5">
                  <c:v>17.654599999999999</c:v>
                </c:pt>
                <c:pt idx="6">
                  <c:v>15.127599999999999</c:v>
                </c:pt>
                <c:pt idx="7">
                  <c:v>13.8954</c:v>
                </c:pt>
                <c:pt idx="8">
                  <c:v>12.0398</c:v>
                </c:pt>
                <c:pt idx="9">
                  <c:v>18.497800000000002</c:v>
                </c:pt>
                <c:pt idx="10">
                  <c:v>13.26</c:v>
                </c:pt>
                <c:pt idx="11">
                  <c:v>14.767200000000001</c:v>
                </c:pt>
                <c:pt idx="12">
                  <c:v>13.338100000000001</c:v>
                </c:pt>
                <c:pt idx="13">
                  <c:v>14.246600000000001</c:v>
                </c:pt>
                <c:pt idx="14">
                  <c:v>16.853100000000001</c:v>
                </c:pt>
                <c:pt idx="15">
                  <c:v>12.0047</c:v>
                </c:pt>
                <c:pt idx="16">
                  <c:v>15.275499999999999</c:v>
                </c:pt>
                <c:pt idx="17">
                  <c:v>15.246</c:v>
                </c:pt>
                <c:pt idx="18">
                  <c:v>16.344200000000001</c:v>
                </c:pt>
                <c:pt idx="19">
                  <c:v>17.4956</c:v>
                </c:pt>
                <c:pt idx="20">
                  <c:v>15.003299999999999</c:v>
                </c:pt>
                <c:pt idx="21">
                  <c:v>15.9033</c:v>
                </c:pt>
                <c:pt idx="22">
                  <c:v>16.290700000000001</c:v>
                </c:pt>
                <c:pt idx="23">
                  <c:v>15.138999999999999</c:v>
                </c:pt>
                <c:pt idx="24">
                  <c:v>14.6591</c:v>
                </c:pt>
                <c:pt idx="25">
                  <c:v>17.196000000000002</c:v>
                </c:pt>
                <c:pt idx="26">
                  <c:v>15.282400000000001</c:v>
                </c:pt>
                <c:pt idx="27">
                  <c:v>18.478999999999999</c:v>
                </c:pt>
                <c:pt idx="28">
                  <c:v>13.338699999999999</c:v>
                </c:pt>
                <c:pt idx="29">
                  <c:v>16.060400000000001</c:v>
                </c:pt>
                <c:pt idx="30">
                  <c:v>16.172699999999999</c:v>
                </c:pt>
                <c:pt idx="31">
                  <c:v>14.5732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11968"/>
        <c:axId val="45799040"/>
      </c:lineChart>
      <c:catAx>
        <c:axId val="10267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45798464"/>
        <c:crosses val="autoZero"/>
        <c:auto val="1"/>
        <c:lblAlgn val="ctr"/>
        <c:lblOffset val="100"/>
        <c:noMultiLvlLbl val="0"/>
      </c:catAx>
      <c:valAx>
        <c:axId val="45798464"/>
        <c:scaling>
          <c:orientation val="minMax"/>
          <c:max val="4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02678016"/>
        <c:crosses val="autoZero"/>
        <c:crossBetween val="between"/>
        <c:majorUnit val="5"/>
      </c:valAx>
      <c:valAx>
        <c:axId val="45799040"/>
        <c:scaling>
          <c:orientation val="minMax"/>
          <c:max val="6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2211968"/>
        <c:crosses val="max"/>
        <c:crossBetween val="between"/>
      </c:valAx>
      <c:catAx>
        <c:axId val="112211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799040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lang="es-MX" sz="1200" b="0" i="0" u="none" strike="noStrike" kern="1200" baseline="0">
              <a:solidFill>
                <a:prstClr val="black"/>
              </a:solidFill>
              <a:latin typeface="Soberana Sans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NY</c:v>
                </c:pt>
                <c:pt idx="2">
                  <c:v>QT</c:v>
                </c:pt>
                <c:pt idx="3">
                  <c:v>MI</c:v>
                </c:pt>
                <c:pt idx="4">
                  <c:v>SL</c:v>
                </c:pt>
                <c:pt idx="5">
                  <c:v>BC</c:v>
                </c:pt>
                <c:pt idx="6">
                  <c:v>ZT</c:v>
                </c:pt>
                <c:pt idx="7">
                  <c:v>JL</c:v>
                </c:pt>
                <c:pt idx="8">
                  <c:v>PU</c:v>
                </c:pt>
                <c:pt idx="9">
                  <c:v>CH</c:v>
                </c:pt>
                <c:pt idx="10">
                  <c:v>TM</c:v>
                </c:pt>
                <c:pt idx="11">
                  <c:v>NL</c:v>
                </c:pt>
                <c:pt idx="12">
                  <c:v>HG</c:v>
                </c:pt>
                <c:pt idx="13">
                  <c:v>CL</c:v>
                </c:pt>
                <c:pt idx="14">
                  <c:v>DG</c:v>
                </c:pt>
                <c:pt idx="15">
                  <c:v>TB</c:v>
                </c:pt>
                <c:pt idx="16">
                  <c:v>GR</c:v>
                </c:pt>
                <c:pt idx="17">
                  <c:v>OX</c:v>
                </c:pt>
                <c:pt idx="18">
                  <c:v>QR</c:v>
                </c:pt>
                <c:pt idx="19">
                  <c:v>AG</c:v>
                </c:pt>
                <c:pt idx="20">
                  <c:v>MO</c:v>
                </c:pt>
                <c:pt idx="21">
                  <c:v>GT</c:v>
                </c:pt>
                <c:pt idx="22">
                  <c:v>YU</c:v>
                </c:pt>
                <c:pt idx="23">
                  <c:v>CO</c:v>
                </c:pt>
                <c:pt idx="24">
                  <c:v>TX</c:v>
                </c:pt>
                <c:pt idx="25">
                  <c:v>SI</c:v>
                </c:pt>
                <c:pt idx="26">
                  <c:v>VZ</c:v>
                </c:pt>
                <c:pt idx="27">
                  <c:v>BS</c:v>
                </c:pt>
                <c:pt idx="28">
                  <c:v>CP</c:v>
                </c:pt>
                <c:pt idx="29">
                  <c:v>CM</c:v>
                </c:pt>
                <c:pt idx="30">
                  <c:v>SO</c:v>
                </c:pt>
                <c:pt idx="31">
                  <c:v>MX</c:v>
                </c:pt>
              </c:strCache>
            </c:strRef>
          </c:cat>
          <c:val>
            <c:numRef>
              <c:f>Hoja1!$B$2:$B$33</c:f>
              <c:numCache>
                <c:formatCode>0.00</c:formatCode>
                <c:ptCount val="32"/>
                <c:pt idx="0">
                  <c:v>16.492599999999999</c:v>
                </c:pt>
                <c:pt idx="1">
                  <c:v>16.3521</c:v>
                </c:pt>
                <c:pt idx="2">
                  <c:v>13.788800000000002</c:v>
                </c:pt>
                <c:pt idx="3">
                  <c:v>13.619900000000001</c:v>
                </c:pt>
                <c:pt idx="4">
                  <c:v>12.978700000000002</c:v>
                </c:pt>
                <c:pt idx="5">
                  <c:v>12.662200000000002</c:v>
                </c:pt>
                <c:pt idx="6">
                  <c:v>12.501799999999999</c:v>
                </c:pt>
                <c:pt idx="7">
                  <c:v>12.385300000000001</c:v>
                </c:pt>
                <c:pt idx="8">
                  <c:v>11.712300000000001</c:v>
                </c:pt>
                <c:pt idx="9">
                  <c:v>11.337300000000001</c:v>
                </c:pt>
                <c:pt idx="10">
                  <c:v>11.310400000000001</c:v>
                </c:pt>
                <c:pt idx="11">
                  <c:v>11.285</c:v>
                </c:pt>
                <c:pt idx="12">
                  <c:v>11.228599999999998</c:v>
                </c:pt>
                <c:pt idx="13">
                  <c:v>11.031399999999998</c:v>
                </c:pt>
                <c:pt idx="14">
                  <c:v>10.832099999999999</c:v>
                </c:pt>
                <c:pt idx="15">
                  <c:v>10.716799999999999</c:v>
                </c:pt>
                <c:pt idx="16">
                  <c:v>10.639099999999999</c:v>
                </c:pt>
                <c:pt idx="17">
                  <c:v>10.4803</c:v>
                </c:pt>
                <c:pt idx="18">
                  <c:v>9.8993000000000002</c:v>
                </c:pt>
                <c:pt idx="19">
                  <c:v>9.6786999999999992</c:v>
                </c:pt>
                <c:pt idx="20">
                  <c:v>9.2487999999999992</c:v>
                </c:pt>
                <c:pt idx="21">
                  <c:v>8.6668000000000003</c:v>
                </c:pt>
                <c:pt idx="22">
                  <c:v>8.5975999999999999</c:v>
                </c:pt>
                <c:pt idx="23">
                  <c:v>8.5780999999999992</c:v>
                </c:pt>
                <c:pt idx="24">
                  <c:v>8.1530999999999985</c:v>
                </c:pt>
                <c:pt idx="25">
                  <c:v>8.1125000000000007</c:v>
                </c:pt>
                <c:pt idx="26">
                  <c:v>7.8221999999999996</c:v>
                </c:pt>
                <c:pt idx="27">
                  <c:v>7.7799000000000005</c:v>
                </c:pt>
                <c:pt idx="28">
                  <c:v>7.6954999999999991</c:v>
                </c:pt>
                <c:pt idx="29">
                  <c:v>7.563299999999999</c:v>
                </c:pt>
                <c:pt idx="30">
                  <c:v>7.5309999999999988</c:v>
                </c:pt>
                <c:pt idx="31">
                  <c:v>5.9131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07872"/>
        <c:axId val="47767552"/>
      </c:lineChart>
      <c:lineChart>
        <c:grouping val="standard"/>
        <c:varyColors val="0"/>
        <c:ser>
          <c:idx val="2"/>
          <c:order val="1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solidFill>
                  <a:srgbClr val="762EA4"/>
                </a:solidFill>
              </a:ln>
            </c:spPr>
          </c:marker>
          <c:cat>
            <c:strRef>
              <c:f>Hoja1!$A$2:$A$33</c:f>
              <c:strCache>
                <c:ptCount val="32"/>
                <c:pt idx="0">
                  <c:v>CS</c:v>
                </c:pt>
                <c:pt idx="1">
                  <c:v>NY</c:v>
                </c:pt>
                <c:pt idx="2">
                  <c:v>QT</c:v>
                </c:pt>
                <c:pt idx="3">
                  <c:v>MI</c:v>
                </c:pt>
                <c:pt idx="4">
                  <c:v>SL</c:v>
                </c:pt>
                <c:pt idx="5">
                  <c:v>BC</c:v>
                </c:pt>
                <c:pt idx="6">
                  <c:v>ZT</c:v>
                </c:pt>
                <c:pt idx="7">
                  <c:v>JL</c:v>
                </c:pt>
                <c:pt idx="8">
                  <c:v>PU</c:v>
                </c:pt>
                <c:pt idx="9">
                  <c:v>CH</c:v>
                </c:pt>
                <c:pt idx="10">
                  <c:v>TM</c:v>
                </c:pt>
                <c:pt idx="11">
                  <c:v>NL</c:v>
                </c:pt>
                <c:pt idx="12">
                  <c:v>HG</c:v>
                </c:pt>
                <c:pt idx="13">
                  <c:v>CL</c:v>
                </c:pt>
                <c:pt idx="14">
                  <c:v>DG</c:v>
                </c:pt>
                <c:pt idx="15">
                  <c:v>TB</c:v>
                </c:pt>
                <c:pt idx="16">
                  <c:v>GR</c:v>
                </c:pt>
                <c:pt idx="17">
                  <c:v>OX</c:v>
                </c:pt>
                <c:pt idx="18">
                  <c:v>QR</c:v>
                </c:pt>
                <c:pt idx="19">
                  <c:v>AG</c:v>
                </c:pt>
                <c:pt idx="20">
                  <c:v>MO</c:v>
                </c:pt>
                <c:pt idx="21">
                  <c:v>GT</c:v>
                </c:pt>
                <c:pt idx="22">
                  <c:v>YU</c:v>
                </c:pt>
                <c:pt idx="23">
                  <c:v>CO</c:v>
                </c:pt>
                <c:pt idx="24">
                  <c:v>TX</c:v>
                </c:pt>
                <c:pt idx="25">
                  <c:v>SI</c:v>
                </c:pt>
                <c:pt idx="26">
                  <c:v>VZ</c:v>
                </c:pt>
                <c:pt idx="27">
                  <c:v>BS</c:v>
                </c:pt>
                <c:pt idx="28">
                  <c:v>CP</c:v>
                </c:pt>
                <c:pt idx="29">
                  <c:v>CM</c:v>
                </c:pt>
                <c:pt idx="30">
                  <c:v>SO</c:v>
                </c:pt>
                <c:pt idx="31">
                  <c:v>MX</c:v>
                </c:pt>
              </c:strCache>
            </c:strRef>
          </c:cat>
          <c:val>
            <c:numRef>
              <c:f>Hoja1!$D$2:$D$33</c:f>
              <c:numCache>
                <c:formatCode>General</c:formatCode>
                <c:ptCount val="32"/>
                <c:pt idx="0">
                  <c:v>19.989999999999998</c:v>
                </c:pt>
                <c:pt idx="1">
                  <c:v>31.27</c:v>
                </c:pt>
                <c:pt idx="2">
                  <c:v>24.79</c:v>
                </c:pt>
                <c:pt idx="3">
                  <c:v>20.6</c:v>
                </c:pt>
                <c:pt idx="4">
                  <c:v>29.63</c:v>
                </c:pt>
                <c:pt idx="5">
                  <c:v>43.86</c:v>
                </c:pt>
                <c:pt idx="6">
                  <c:v>27.7</c:v>
                </c:pt>
                <c:pt idx="7">
                  <c:v>24.27</c:v>
                </c:pt>
                <c:pt idx="8">
                  <c:v>29.58</c:v>
                </c:pt>
                <c:pt idx="9">
                  <c:v>31.63</c:v>
                </c:pt>
                <c:pt idx="10">
                  <c:v>28.44</c:v>
                </c:pt>
                <c:pt idx="11">
                  <c:v>24.13</c:v>
                </c:pt>
                <c:pt idx="12">
                  <c:v>29.54</c:v>
                </c:pt>
                <c:pt idx="13">
                  <c:v>26.65</c:v>
                </c:pt>
                <c:pt idx="14">
                  <c:v>27.81</c:v>
                </c:pt>
                <c:pt idx="15">
                  <c:v>33.15</c:v>
                </c:pt>
                <c:pt idx="16">
                  <c:v>36.46</c:v>
                </c:pt>
                <c:pt idx="17">
                  <c:v>25.64</c:v>
                </c:pt>
                <c:pt idx="18">
                  <c:v>35.21</c:v>
                </c:pt>
                <c:pt idx="19">
                  <c:v>42.88</c:v>
                </c:pt>
                <c:pt idx="20">
                  <c:v>34.090000000000003</c:v>
                </c:pt>
                <c:pt idx="21">
                  <c:v>32.049999999999997</c:v>
                </c:pt>
                <c:pt idx="22">
                  <c:v>34.68</c:v>
                </c:pt>
                <c:pt idx="23">
                  <c:v>37.450000000000003</c:v>
                </c:pt>
                <c:pt idx="24">
                  <c:v>34.75</c:v>
                </c:pt>
                <c:pt idx="25">
                  <c:v>34.729999999999997</c:v>
                </c:pt>
                <c:pt idx="26">
                  <c:v>37.409999999999997</c:v>
                </c:pt>
                <c:pt idx="27">
                  <c:v>50.04</c:v>
                </c:pt>
                <c:pt idx="28">
                  <c:v>45.36</c:v>
                </c:pt>
                <c:pt idx="29">
                  <c:v>33.17</c:v>
                </c:pt>
                <c:pt idx="30">
                  <c:v>31.69</c:v>
                </c:pt>
                <c:pt idx="31">
                  <c:v>50.13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335360"/>
        <c:axId val="47768128"/>
      </c:lineChart>
      <c:catAx>
        <c:axId val="11220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47767552"/>
        <c:crosses val="autoZero"/>
        <c:auto val="1"/>
        <c:lblAlgn val="ctr"/>
        <c:lblOffset val="100"/>
        <c:noMultiLvlLbl val="0"/>
      </c:catAx>
      <c:valAx>
        <c:axId val="47767552"/>
        <c:scaling>
          <c:orientation val="minMax"/>
          <c:max val="4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2207872"/>
        <c:crosses val="autoZero"/>
        <c:crossBetween val="between"/>
        <c:majorUnit val="5"/>
      </c:valAx>
      <c:valAx>
        <c:axId val="4776812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2335360"/>
        <c:crosses val="max"/>
        <c:crossBetween val="between"/>
      </c:valAx>
      <c:catAx>
        <c:axId val="112335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768128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lang="es-MX" sz="1200" b="0" i="0" u="none" strike="noStrike" kern="1200" baseline="0">
              <a:solidFill>
                <a:prstClr val="black"/>
              </a:solidFill>
              <a:latin typeface="Soberana Sans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Amplitud del intervalo de confianza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rgbClr val="FF5800"/>
              </a:solidFill>
              <a:ln>
                <a:solidFill>
                  <a:srgbClr val="FF5800"/>
                </a:solidFill>
              </a:ln>
            </c:spPr>
          </c:marker>
          <c:cat>
            <c:strRef>
              <c:f>Hoja1!$A$2:$A$33</c:f>
              <c:strCache>
                <c:ptCount val="32"/>
                <c:pt idx="0">
                  <c:v>QT</c:v>
                </c:pt>
                <c:pt idx="1">
                  <c:v>QR</c:v>
                </c:pt>
                <c:pt idx="2">
                  <c:v>BC</c:v>
                </c:pt>
                <c:pt idx="3">
                  <c:v>OX</c:v>
                </c:pt>
                <c:pt idx="4">
                  <c:v>NL</c:v>
                </c:pt>
                <c:pt idx="5">
                  <c:v>BS</c:v>
                </c:pt>
                <c:pt idx="6">
                  <c:v>JL</c:v>
                </c:pt>
                <c:pt idx="7">
                  <c:v>VZ</c:v>
                </c:pt>
                <c:pt idx="8">
                  <c:v>YU</c:v>
                </c:pt>
                <c:pt idx="9">
                  <c:v>CM</c:v>
                </c:pt>
                <c:pt idx="10">
                  <c:v>CH</c:v>
                </c:pt>
                <c:pt idx="11">
                  <c:v>PU</c:v>
                </c:pt>
                <c:pt idx="12">
                  <c:v>TX</c:v>
                </c:pt>
                <c:pt idx="13">
                  <c:v>SL</c:v>
                </c:pt>
                <c:pt idx="14">
                  <c:v>ZT</c:v>
                </c:pt>
                <c:pt idx="15">
                  <c:v>HG</c:v>
                </c:pt>
                <c:pt idx="16">
                  <c:v>CL</c:v>
                </c:pt>
                <c:pt idx="17">
                  <c:v>TM</c:v>
                </c:pt>
                <c:pt idx="18">
                  <c:v>TB</c:v>
                </c:pt>
                <c:pt idx="19">
                  <c:v>AG</c:v>
                </c:pt>
                <c:pt idx="20">
                  <c:v>CS</c:v>
                </c:pt>
                <c:pt idx="21">
                  <c:v>SO</c:v>
                </c:pt>
                <c:pt idx="22">
                  <c:v>GR</c:v>
                </c:pt>
                <c:pt idx="23">
                  <c:v>SI</c:v>
                </c:pt>
                <c:pt idx="24">
                  <c:v>MO</c:v>
                </c:pt>
                <c:pt idx="25">
                  <c:v>MI</c:v>
                </c:pt>
                <c:pt idx="26">
                  <c:v>CO</c:v>
                </c:pt>
                <c:pt idx="27">
                  <c:v>CP</c:v>
                </c:pt>
                <c:pt idx="28">
                  <c:v>DG</c:v>
                </c:pt>
                <c:pt idx="29">
                  <c:v>NY</c:v>
                </c:pt>
                <c:pt idx="30">
                  <c:v>MX</c:v>
                </c:pt>
                <c:pt idx="31">
                  <c:v>GT</c:v>
                </c:pt>
              </c:strCache>
            </c:strRef>
          </c:cat>
          <c:val>
            <c:numRef>
              <c:f>Hoja1!$B$2:$B$33</c:f>
              <c:numCache>
                <c:formatCode>0.0</c:formatCode>
                <c:ptCount val="32"/>
                <c:pt idx="0">
                  <c:v>23.611500000000007</c:v>
                </c:pt>
                <c:pt idx="1">
                  <c:v>22.494569999999996</c:v>
                </c:pt>
                <c:pt idx="2">
                  <c:v>21.333800000000004</c:v>
                </c:pt>
                <c:pt idx="3">
                  <c:v>21.288700000000006</c:v>
                </c:pt>
                <c:pt idx="4">
                  <c:v>20.886649999999996</c:v>
                </c:pt>
                <c:pt idx="5">
                  <c:v>20.879730000000009</c:v>
                </c:pt>
                <c:pt idx="6">
                  <c:v>20.50742000000001</c:v>
                </c:pt>
                <c:pt idx="7">
                  <c:v>20.333839999999995</c:v>
                </c:pt>
                <c:pt idx="8">
                  <c:v>20.06174</c:v>
                </c:pt>
                <c:pt idx="9">
                  <c:v>19.810220000000008</c:v>
                </c:pt>
                <c:pt idx="10">
                  <c:v>19.779719999999998</c:v>
                </c:pt>
                <c:pt idx="11">
                  <c:v>19.729050000000001</c:v>
                </c:pt>
                <c:pt idx="12">
                  <c:v>18.738149999999997</c:v>
                </c:pt>
                <c:pt idx="13">
                  <c:v>18.657079999999986</c:v>
                </c:pt>
                <c:pt idx="14">
                  <c:v>18.517670000000003</c:v>
                </c:pt>
                <c:pt idx="15">
                  <c:v>18.095469999999999</c:v>
                </c:pt>
                <c:pt idx="16">
                  <c:v>17.947579999999995</c:v>
                </c:pt>
                <c:pt idx="17">
                  <c:v>17.849449999999997</c:v>
                </c:pt>
                <c:pt idx="18">
                  <c:v>17.787610000000008</c:v>
                </c:pt>
                <c:pt idx="19">
                  <c:v>17.169299999999993</c:v>
                </c:pt>
                <c:pt idx="20">
                  <c:v>17.12041</c:v>
                </c:pt>
                <c:pt idx="21">
                  <c:v>17.079620000000006</c:v>
                </c:pt>
                <c:pt idx="22">
                  <c:v>17.07815999999999</c:v>
                </c:pt>
                <c:pt idx="23">
                  <c:v>16.985880000000009</c:v>
                </c:pt>
                <c:pt idx="24">
                  <c:v>16.31418</c:v>
                </c:pt>
                <c:pt idx="25">
                  <c:v>16.03237</c:v>
                </c:pt>
                <c:pt idx="26">
                  <c:v>15.944679999999998</c:v>
                </c:pt>
                <c:pt idx="27">
                  <c:v>15.764919999999996</c:v>
                </c:pt>
                <c:pt idx="28">
                  <c:v>15.604789999999994</c:v>
                </c:pt>
                <c:pt idx="29">
                  <c:v>14.902570000000004</c:v>
                </c:pt>
                <c:pt idx="30">
                  <c:v>14.283360000000002</c:v>
                </c:pt>
                <c:pt idx="31">
                  <c:v>13.818950000000001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noFill/>
            </a:ln>
          </c:spPr>
          <c:cat>
            <c:strRef>
              <c:f>Hoja1!$A$2:$A$33</c:f>
              <c:strCache>
                <c:ptCount val="32"/>
                <c:pt idx="0">
                  <c:v>QT</c:v>
                </c:pt>
                <c:pt idx="1">
                  <c:v>QR</c:v>
                </c:pt>
                <c:pt idx="2">
                  <c:v>BC</c:v>
                </c:pt>
                <c:pt idx="3">
                  <c:v>OX</c:v>
                </c:pt>
                <c:pt idx="4">
                  <c:v>NL</c:v>
                </c:pt>
                <c:pt idx="5">
                  <c:v>BS</c:v>
                </c:pt>
                <c:pt idx="6">
                  <c:v>JL</c:v>
                </c:pt>
                <c:pt idx="7">
                  <c:v>VZ</c:v>
                </c:pt>
                <c:pt idx="8">
                  <c:v>YU</c:v>
                </c:pt>
                <c:pt idx="9">
                  <c:v>CM</c:v>
                </c:pt>
                <c:pt idx="10">
                  <c:v>CH</c:v>
                </c:pt>
                <c:pt idx="11">
                  <c:v>PU</c:v>
                </c:pt>
                <c:pt idx="12">
                  <c:v>TX</c:v>
                </c:pt>
                <c:pt idx="13">
                  <c:v>SL</c:v>
                </c:pt>
                <c:pt idx="14">
                  <c:v>ZT</c:v>
                </c:pt>
                <c:pt idx="15">
                  <c:v>HG</c:v>
                </c:pt>
                <c:pt idx="16">
                  <c:v>CL</c:v>
                </c:pt>
                <c:pt idx="17">
                  <c:v>TM</c:v>
                </c:pt>
                <c:pt idx="18">
                  <c:v>TB</c:v>
                </c:pt>
                <c:pt idx="19">
                  <c:v>AG</c:v>
                </c:pt>
                <c:pt idx="20">
                  <c:v>CS</c:v>
                </c:pt>
                <c:pt idx="21">
                  <c:v>SO</c:v>
                </c:pt>
                <c:pt idx="22">
                  <c:v>GR</c:v>
                </c:pt>
                <c:pt idx="23">
                  <c:v>SI</c:v>
                </c:pt>
                <c:pt idx="24">
                  <c:v>MO</c:v>
                </c:pt>
                <c:pt idx="25">
                  <c:v>MI</c:v>
                </c:pt>
                <c:pt idx="26">
                  <c:v>CO</c:v>
                </c:pt>
                <c:pt idx="27">
                  <c:v>CP</c:v>
                </c:pt>
                <c:pt idx="28">
                  <c:v>DG</c:v>
                </c:pt>
                <c:pt idx="29">
                  <c:v>NY</c:v>
                </c:pt>
                <c:pt idx="30">
                  <c:v>MX</c:v>
                </c:pt>
                <c:pt idx="31">
                  <c:v>GT</c:v>
                </c:pt>
              </c:strCache>
            </c:strRef>
          </c:cat>
          <c:val>
            <c:numRef>
              <c:f>Hoja1!$C$2:$C$33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09408"/>
        <c:axId val="47770432"/>
      </c:line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Coeficiente de variación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762EA4"/>
              </a:solidFill>
              <a:ln>
                <a:solidFill>
                  <a:srgbClr val="762EA4"/>
                </a:solidFill>
              </a:ln>
            </c:spPr>
          </c:marker>
          <c:cat>
            <c:strRef>
              <c:f>Hoja1!$A$2:$A$33</c:f>
              <c:strCache>
                <c:ptCount val="32"/>
                <c:pt idx="0">
                  <c:v>QT</c:v>
                </c:pt>
                <c:pt idx="1">
                  <c:v>QR</c:v>
                </c:pt>
                <c:pt idx="2">
                  <c:v>BC</c:v>
                </c:pt>
                <c:pt idx="3">
                  <c:v>OX</c:v>
                </c:pt>
                <c:pt idx="4">
                  <c:v>NL</c:v>
                </c:pt>
                <c:pt idx="5">
                  <c:v>BS</c:v>
                </c:pt>
                <c:pt idx="6">
                  <c:v>JL</c:v>
                </c:pt>
                <c:pt idx="7">
                  <c:v>VZ</c:v>
                </c:pt>
                <c:pt idx="8">
                  <c:v>YU</c:v>
                </c:pt>
                <c:pt idx="9">
                  <c:v>CM</c:v>
                </c:pt>
                <c:pt idx="10">
                  <c:v>CH</c:v>
                </c:pt>
                <c:pt idx="11">
                  <c:v>PU</c:v>
                </c:pt>
                <c:pt idx="12">
                  <c:v>TX</c:v>
                </c:pt>
                <c:pt idx="13">
                  <c:v>SL</c:v>
                </c:pt>
                <c:pt idx="14">
                  <c:v>ZT</c:v>
                </c:pt>
                <c:pt idx="15">
                  <c:v>HG</c:v>
                </c:pt>
                <c:pt idx="16">
                  <c:v>CL</c:v>
                </c:pt>
                <c:pt idx="17">
                  <c:v>TM</c:v>
                </c:pt>
                <c:pt idx="18">
                  <c:v>TB</c:v>
                </c:pt>
                <c:pt idx="19">
                  <c:v>AG</c:v>
                </c:pt>
                <c:pt idx="20">
                  <c:v>CS</c:v>
                </c:pt>
                <c:pt idx="21">
                  <c:v>SO</c:v>
                </c:pt>
                <c:pt idx="22">
                  <c:v>GR</c:v>
                </c:pt>
                <c:pt idx="23">
                  <c:v>SI</c:v>
                </c:pt>
                <c:pt idx="24">
                  <c:v>MO</c:v>
                </c:pt>
                <c:pt idx="25">
                  <c:v>MI</c:v>
                </c:pt>
                <c:pt idx="26">
                  <c:v>CO</c:v>
                </c:pt>
                <c:pt idx="27">
                  <c:v>CP</c:v>
                </c:pt>
                <c:pt idx="28">
                  <c:v>DG</c:v>
                </c:pt>
                <c:pt idx="29">
                  <c:v>NY</c:v>
                </c:pt>
                <c:pt idx="30">
                  <c:v>MX</c:v>
                </c:pt>
                <c:pt idx="31">
                  <c:v>GT</c:v>
                </c:pt>
              </c:strCache>
            </c:strRef>
          </c:cat>
          <c:val>
            <c:numRef>
              <c:f>Hoja1!$D$2:$D$33</c:f>
              <c:numCache>
                <c:formatCode>General</c:formatCode>
                <c:ptCount val="32"/>
                <c:pt idx="0">
                  <c:v>13.2</c:v>
                </c:pt>
                <c:pt idx="1">
                  <c:v>12.4</c:v>
                </c:pt>
                <c:pt idx="2">
                  <c:v>13.5</c:v>
                </c:pt>
                <c:pt idx="3">
                  <c:v>14.1</c:v>
                </c:pt>
                <c:pt idx="4">
                  <c:v>9.9</c:v>
                </c:pt>
                <c:pt idx="5">
                  <c:v>11.9</c:v>
                </c:pt>
                <c:pt idx="6">
                  <c:v>10.9</c:v>
                </c:pt>
                <c:pt idx="7">
                  <c:v>9.9</c:v>
                </c:pt>
                <c:pt idx="8">
                  <c:v>10.3</c:v>
                </c:pt>
                <c:pt idx="9">
                  <c:v>9.8000000000000007</c:v>
                </c:pt>
                <c:pt idx="10">
                  <c:v>8.8000000000000007</c:v>
                </c:pt>
                <c:pt idx="11">
                  <c:v>10.3</c:v>
                </c:pt>
                <c:pt idx="12">
                  <c:v>8.8000000000000007</c:v>
                </c:pt>
                <c:pt idx="13">
                  <c:v>8.5</c:v>
                </c:pt>
                <c:pt idx="14">
                  <c:v>11.4</c:v>
                </c:pt>
                <c:pt idx="15">
                  <c:v>9.5</c:v>
                </c:pt>
                <c:pt idx="16">
                  <c:v>9.9</c:v>
                </c:pt>
                <c:pt idx="17">
                  <c:v>9.4</c:v>
                </c:pt>
                <c:pt idx="18">
                  <c:v>9.5</c:v>
                </c:pt>
                <c:pt idx="19">
                  <c:v>8.4</c:v>
                </c:pt>
                <c:pt idx="20">
                  <c:v>14.6</c:v>
                </c:pt>
                <c:pt idx="21">
                  <c:v>9</c:v>
                </c:pt>
                <c:pt idx="22">
                  <c:v>9.9</c:v>
                </c:pt>
                <c:pt idx="23">
                  <c:v>9.1999999999999993</c:v>
                </c:pt>
                <c:pt idx="24">
                  <c:v>7.2</c:v>
                </c:pt>
                <c:pt idx="25">
                  <c:v>8.6999999999999993</c:v>
                </c:pt>
                <c:pt idx="26">
                  <c:v>9.4</c:v>
                </c:pt>
                <c:pt idx="27">
                  <c:v>8.9</c:v>
                </c:pt>
                <c:pt idx="28">
                  <c:v>8.1</c:v>
                </c:pt>
                <c:pt idx="29">
                  <c:v>7.7</c:v>
                </c:pt>
                <c:pt idx="30">
                  <c:v>6.1</c:v>
                </c:pt>
                <c:pt idx="31">
                  <c:v>6.9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539648"/>
        <c:axId val="47771008"/>
      </c:lineChart>
      <c:catAx>
        <c:axId val="1122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47770432"/>
        <c:crosses val="autoZero"/>
        <c:auto val="1"/>
        <c:lblAlgn val="ctr"/>
        <c:lblOffset val="100"/>
        <c:noMultiLvlLbl val="0"/>
      </c:catAx>
      <c:valAx>
        <c:axId val="47770432"/>
        <c:scaling>
          <c:orientation val="minMax"/>
          <c:max val="3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63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000">
                <a:latin typeface="Soberana Sans" pitchFamily="50" charset="0"/>
              </a:defRPr>
            </a:pPr>
            <a:endParaRPr lang="es-MX"/>
          </a:p>
        </c:txPr>
        <c:crossAx val="112209408"/>
        <c:crosses val="autoZero"/>
        <c:crossBetween val="between"/>
        <c:majorUnit val="5"/>
      </c:valAx>
      <c:valAx>
        <c:axId val="47771008"/>
        <c:scaling>
          <c:orientation val="minMax"/>
          <c:max val="2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s-MX" sz="1000" b="0" i="0" u="none" strike="noStrike" kern="1200" baseline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defRPr>
            </a:pPr>
            <a:endParaRPr lang="es-MX"/>
          </a:p>
        </c:txPr>
        <c:crossAx val="112539648"/>
        <c:crosses val="max"/>
        <c:crossBetween val="between"/>
        <c:majorUnit val="5"/>
      </c:valAx>
      <c:catAx>
        <c:axId val="11253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771008"/>
        <c:crosses val="autoZero"/>
        <c:auto val="1"/>
        <c:lblAlgn val="ctr"/>
        <c:lblOffset val="100"/>
        <c:noMultiLvlLbl val="0"/>
      </c:catAx>
      <c:spPr>
        <a:ln w="6350">
          <a:solidFill>
            <a:schemeClr val="bg1">
              <a:lumMod val="50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lang="es-MX" sz="1200" b="0" i="0" u="none" strike="noStrike" kern="1200" baseline="0">
              <a:solidFill>
                <a:prstClr val="black"/>
              </a:solidFill>
              <a:latin typeface="Soberana Sans" pitchFamily="50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</cdr:x>
      <cdr:y>0.86957</cdr:y>
    </cdr:from>
    <cdr:to>
      <cdr:x>0.62</cdr:x>
      <cdr:y>0.93111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52328" y="4320480"/>
          <a:ext cx="1512168" cy="3057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000" dirty="0" smtClean="0">
              <a:latin typeface="Soberana Sans" pitchFamily="50" charset="0"/>
            </a:rPr>
            <a:t>Grupos de edad</a:t>
          </a:r>
          <a:endParaRPr lang="es-MX" sz="1000" dirty="0">
            <a:latin typeface="Soberana Sans" pitchFamily="50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72DCE-37F6-45D4-9AC4-39E855508E9D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E8435-2991-4CA7-9EDB-D3CCB1B141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099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568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66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112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263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000">
                <a:latin typeface="+mn-lt"/>
              </a:defRPr>
            </a:lvl1pPr>
            <a:lvl2pPr>
              <a:defRPr sz="1000">
                <a:latin typeface="+mn-lt"/>
              </a:defRPr>
            </a:lvl2pPr>
            <a:lvl3pPr>
              <a:defRPr sz="1000">
                <a:latin typeface="+mn-lt"/>
              </a:defRPr>
            </a:lvl3pPr>
            <a:lvl4pPr>
              <a:defRPr sz="1000">
                <a:latin typeface="+mn-lt"/>
              </a:defRPr>
            </a:lvl4pPr>
            <a:lvl5pPr>
              <a:defRPr sz="1000">
                <a:latin typeface="+mn-lt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39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71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44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255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54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7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051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671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F362-E159-499F-95AA-E87227660FA5}" type="datetimeFigureOut">
              <a:rPr lang="es-MX" smtClean="0"/>
              <a:t>10/03/2017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D3CE5-C6C5-4D64-84C1-0A3FD132C6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33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67944" y="2204865"/>
            <a:ext cx="5112568" cy="2520279"/>
          </a:xfrm>
        </p:spPr>
        <p:txBody>
          <a:bodyPr>
            <a:noAutofit/>
          </a:bodyPr>
          <a:lstStyle/>
          <a:p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</a:t>
            </a:r>
            <a:r>
              <a:rPr lang="es-MX" sz="2200" dirty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considerar </a:t>
            </a: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s-MX" sz="2200" dirty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construcción </a:t>
            </a: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indicadores sobre fecundidad</a:t>
            </a:r>
            <a:b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MX" sz="2200" dirty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salud sexual y reproductiva </a:t>
            </a: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s-MX" sz="2200" dirty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partir </a:t>
            </a: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</a:t>
            </a:r>
            <a:r>
              <a:rPr lang="es-MX" sz="2200" dirty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Encuesta Nacional </a:t>
            </a: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200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MX" sz="2200" dirty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Dinámica Demográfica, 2014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572000" y="1556792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1</a:t>
            </a:r>
            <a:r>
              <a:rPr lang="es-MX" sz="2800" b="1" dirty="0" smtClean="0">
                <a:solidFill>
                  <a:srgbClr val="FF5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28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4339722" cy="6857999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04" y="5833837"/>
            <a:ext cx="7535295" cy="69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4563577" y="4797152"/>
            <a:ext cx="447291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Quintana Roo</a:t>
            </a:r>
            <a:endParaRPr lang="es-MX" sz="2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berana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734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810497220"/>
              </p:ext>
            </p:extLst>
          </p:nvPr>
        </p:nvGraphicFramePr>
        <p:xfrm>
          <a:off x="971600" y="1321444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259632" y="1213630"/>
            <a:ext cx="7344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789323" y="1639833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15 a 19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053691" y="1196752"/>
            <a:ext cx="8306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99592" y="6309320"/>
            <a:ext cx="7488832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67544" y="276465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1.4. </a:t>
            </a:r>
            <a:r>
              <a:rPr lang="es-MX" b="0" dirty="0"/>
              <a:t>Amplitud de los intervalos de confianza de la prevalencia anticonceptiva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en </a:t>
            </a:r>
            <a:r>
              <a:rPr lang="es-MX" b="0" dirty="0"/>
              <a:t>mujeres sexualmente activas obtenidos con base en la </a:t>
            </a:r>
            <a:r>
              <a:rPr lang="es-MX" b="0" cap="small" dirty="0" err="1" smtClean="0"/>
              <a:t>enadid</a:t>
            </a:r>
            <a:r>
              <a:rPr lang="es-MX" b="0" dirty="0" smtClean="0"/>
              <a:t>, </a:t>
            </a:r>
            <a:r>
              <a:rPr lang="es-MX" b="0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73310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177396891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789323" y="1628800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20 a 24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59632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092037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99592" y="6309320"/>
            <a:ext cx="7488832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67544" y="276465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1.4. </a:t>
            </a:r>
            <a:r>
              <a:rPr lang="es-MX" b="0" dirty="0"/>
              <a:t>Amplitud de los intervalos de confianza de la prevalencia anticonceptiva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en </a:t>
            </a:r>
            <a:r>
              <a:rPr lang="es-MX" b="0" dirty="0"/>
              <a:t>mujeres sexualmente activas obtenidos con base en la </a:t>
            </a:r>
            <a:r>
              <a:rPr lang="es-MX" b="0" cap="small" dirty="0" err="1" smtClean="0"/>
              <a:t>enadid</a:t>
            </a:r>
            <a:r>
              <a:rPr lang="es-MX" b="0" dirty="0" smtClean="0"/>
              <a:t>, </a:t>
            </a:r>
            <a:r>
              <a:rPr lang="es-MX" b="0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7043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739153514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789323" y="1628800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25 a 29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59632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092037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99592" y="6309320"/>
            <a:ext cx="7488832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67544" y="276465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1.4. </a:t>
            </a:r>
            <a:r>
              <a:rPr lang="es-MX" b="0" dirty="0"/>
              <a:t>Amplitud de los intervalos de confianza de la prevalencia anticonceptiva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en </a:t>
            </a:r>
            <a:r>
              <a:rPr lang="es-MX" b="0" dirty="0"/>
              <a:t>mujeres sexualmente activas obtenidos con base en la </a:t>
            </a:r>
            <a:r>
              <a:rPr lang="es-MX" b="0" cap="small" dirty="0" err="1" smtClean="0"/>
              <a:t>enadid</a:t>
            </a:r>
            <a:r>
              <a:rPr lang="es-MX" b="0" dirty="0" smtClean="0"/>
              <a:t>, </a:t>
            </a:r>
            <a:r>
              <a:rPr lang="es-MX" b="0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398413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691867660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789323" y="1670611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30 a 34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59632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092037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99592" y="6309320"/>
            <a:ext cx="7488832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67544" y="276465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1.4. </a:t>
            </a:r>
            <a:r>
              <a:rPr lang="es-MX" b="0" dirty="0"/>
              <a:t>Amplitud de los intervalos de confianza de la prevalencia anticonceptiva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en </a:t>
            </a:r>
            <a:r>
              <a:rPr lang="es-MX" b="0" dirty="0"/>
              <a:t>mujeres sexualmente activas obtenidos con base en la </a:t>
            </a:r>
            <a:r>
              <a:rPr lang="es-MX" b="0" cap="small" dirty="0" err="1" smtClean="0"/>
              <a:t>enadid</a:t>
            </a:r>
            <a:r>
              <a:rPr lang="es-MX" b="0" dirty="0" smtClean="0"/>
              <a:t>, </a:t>
            </a:r>
            <a:r>
              <a:rPr lang="es-MX" b="0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25664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780651642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789323" y="1670611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35 a 39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59632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092037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99592" y="6309320"/>
            <a:ext cx="7488832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67544" y="276465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1.4. </a:t>
            </a:r>
            <a:r>
              <a:rPr lang="es-MX" b="0" dirty="0"/>
              <a:t>Amplitud de los intervalos de confianza de la prevalencia anticonceptiva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en </a:t>
            </a:r>
            <a:r>
              <a:rPr lang="es-MX" b="0" dirty="0"/>
              <a:t>mujeres sexualmente activas obtenidos con base en la </a:t>
            </a:r>
            <a:r>
              <a:rPr lang="es-MX" b="0" cap="small" dirty="0" err="1" smtClean="0"/>
              <a:t>enadid</a:t>
            </a:r>
            <a:r>
              <a:rPr lang="es-MX" b="0" dirty="0" smtClean="0"/>
              <a:t>, </a:t>
            </a:r>
            <a:r>
              <a:rPr lang="es-MX" b="0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35343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957339099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789323" y="1670611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40 a 44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59632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092037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99592" y="6309320"/>
            <a:ext cx="7488832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67544" y="276465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1.4. </a:t>
            </a:r>
            <a:r>
              <a:rPr lang="es-MX" b="0" dirty="0"/>
              <a:t>Amplitud de los intervalos de confianza de la prevalencia anticonceptiva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en </a:t>
            </a:r>
            <a:r>
              <a:rPr lang="es-MX" b="0" dirty="0"/>
              <a:t>mujeres sexualmente activas obtenidos con base en la </a:t>
            </a:r>
            <a:r>
              <a:rPr lang="es-MX" b="0" cap="small" dirty="0" err="1" smtClean="0"/>
              <a:t>enadid</a:t>
            </a:r>
            <a:r>
              <a:rPr lang="es-MX" b="0" dirty="0" smtClean="0"/>
              <a:t>, </a:t>
            </a:r>
            <a:r>
              <a:rPr lang="es-MX" b="0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389961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590315455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99592" y="6309320"/>
            <a:ext cx="7488832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789323" y="1670611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45 a 49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83561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92037" y="1218429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276465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1.4. </a:t>
            </a:r>
            <a:r>
              <a:rPr lang="es-MX" b="0" dirty="0"/>
              <a:t>Amplitud de los intervalos de confianza de la prevalencia anticonceptiva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en </a:t>
            </a:r>
            <a:r>
              <a:rPr lang="es-MX" b="0" dirty="0"/>
              <a:t>mujeres sexualmente activas obtenidos con base en la </a:t>
            </a:r>
            <a:r>
              <a:rPr lang="es-MX" b="0" cap="small" dirty="0" err="1" smtClean="0"/>
              <a:t>enadid</a:t>
            </a:r>
            <a:r>
              <a:rPr lang="es-MX" b="0" dirty="0" smtClean="0"/>
              <a:t>, </a:t>
            </a:r>
            <a:r>
              <a:rPr lang="es-MX" b="0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2505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251520" y="260648"/>
            <a:ext cx="864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Soberana Sans" pitchFamily="50" charset="0"/>
              </a:rPr>
              <a:t>Gráfica </a:t>
            </a:r>
            <a:r>
              <a:rPr lang="es-MX" sz="1400" b="1" dirty="0">
                <a:latin typeface="Soberana Sans" pitchFamily="50" charset="0"/>
              </a:rPr>
              <a:t>1.1. </a:t>
            </a:r>
            <a:r>
              <a:rPr lang="es-MX" sz="1400" dirty="0">
                <a:latin typeface="Soberana Sans" pitchFamily="50" charset="0"/>
              </a:rPr>
              <a:t>Porcentaje de entrevistas completas, incompletas y tasa de no respuesta </a:t>
            </a:r>
            <a:r>
              <a:rPr lang="es-MX" sz="1400" dirty="0" smtClean="0">
                <a:latin typeface="Soberana Sans" pitchFamily="50" charset="0"/>
              </a:rPr>
              <a:t/>
            </a:r>
            <a:br>
              <a:rPr lang="es-MX" sz="1400" dirty="0" smtClean="0">
                <a:latin typeface="Soberana Sans" pitchFamily="50" charset="0"/>
              </a:rPr>
            </a:br>
            <a:r>
              <a:rPr lang="es-MX" sz="1400" dirty="0" smtClean="0">
                <a:latin typeface="Soberana Sans" pitchFamily="50" charset="0"/>
              </a:rPr>
              <a:t>en </a:t>
            </a:r>
            <a:r>
              <a:rPr lang="es-MX" sz="1400" dirty="0">
                <a:latin typeface="Soberana Sans" pitchFamily="50" charset="0"/>
              </a:rPr>
              <a:t>las viviendas al final del levantamiento de la </a:t>
            </a:r>
            <a:r>
              <a:rPr lang="es-MX" sz="1400" cap="small" dirty="0" err="1" smtClean="0">
                <a:latin typeface="Soberana Sans" pitchFamily="50" charset="0"/>
              </a:rPr>
              <a:t>enadid</a:t>
            </a:r>
            <a:r>
              <a:rPr lang="es-MX" sz="1400" dirty="0" smtClean="0">
                <a:latin typeface="Soberana Sans" pitchFamily="50" charset="0"/>
              </a:rPr>
              <a:t> 2014 </a:t>
            </a:r>
            <a:r>
              <a:rPr lang="es-MX" sz="1400" dirty="0">
                <a:latin typeface="Soberana Sans" pitchFamily="50" charset="0"/>
              </a:rPr>
              <a:t>por coordinación estatal</a:t>
            </a:r>
          </a:p>
        </p:txBody>
      </p:sp>
      <p:sp>
        <p:nvSpPr>
          <p:cNvPr id="7" name="4 CuadroTexto"/>
          <p:cNvSpPr txBox="1"/>
          <p:nvPr/>
        </p:nvSpPr>
        <p:spPr>
          <a:xfrm>
            <a:off x="1763688" y="950531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000" dirty="0" smtClean="0">
                <a:latin typeface="Soberana Sans" pitchFamily="50" charset="0"/>
              </a:rPr>
              <a:t>Porcentaje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1" y="6237312"/>
            <a:ext cx="864096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latin typeface="Soberana Sans" pitchFamily="50" charset="0"/>
              </a:rPr>
              <a:t>*En esta </a:t>
            </a:r>
            <a:r>
              <a:rPr lang="es-MX" sz="900" dirty="0" smtClean="0">
                <a:latin typeface="Soberana Sans" pitchFamily="50" charset="0"/>
              </a:rPr>
              <a:t>coordinación estatal (Estado de México Oriente) existe </a:t>
            </a:r>
            <a:r>
              <a:rPr lang="es-MX" sz="900" dirty="0">
                <a:latin typeface="Soberana Sans" pitchFamily="50" charset="0"/>
              </a:rPr>
              <a:t>una inconsistencia en los datos </a:t>
            </a:r>
            <a:r>
              <a:rPr lang="es-MX" sz="900" dirty="0" smtClean="0">
                <a:latin typeface="Soberana Sans" pitchFamily="50" charset="0"/>
              </a:rPr>
              <a:t>reportados, ya </a:t>
            </a:r>
            <a:r>
              <a:rPr lang="es-MX" sz="900" dirty="0">
                <a:latin typeface="Soberana Sans" pitchFamily="50" charset="0"/>
              </a:rPr>
              <a:t>que la proporción de entrevistas completas más la tasa de no respuesta suma más de 100%.</a:t>
            </a:r>
          </a:p>
          <a:p>
            <a:r>
              <a:rPr lang="es-MX" sz="900" dirty="0">
                <a:latin typeface="Soberana Sans" pitchFamily="50" charset="0"/>
              </a:rPr>
              <a:t>Fuente: Elaboración con base </a:t>
            </a:r>
            <a:r>
              <a:rPr lang="es-MX" sz="900" dirty="0" smtClean="0">
                <a:latin typeface="Soberana Sans" pitchFamily="50" charset="0"/>
              </a:rPr>
              <a:t>el Informe </a:t>
            </a:r>
            <a:r>
              <a:rPr lang="es-MX" sz="900" dirty="0">
                <a:latin typeface="Soberana Sans" pitchFamily="50" charset="0"/>
              </a:rPr>
              <a:t>operativo de la </a:t>
            </a:r>
            <a:r>
              <a:rPr lang="es-MX" sz="900" dirty="0" smtClean="0">
                <a:latin typeface="Soberana Sans" pitchFamily="50" charset="0"/>
              </a:rPr>
              <a:t>Encuesta Nacional de la Dinámica Demográfica 2014, INEGI 2015. </a:t>
            </a:r>
            <a:endParaRPr lang="es-MX" sz="900" dirty="0">
              <a:latin typeface="Soberana Sans" pitchFamily="50" charset="0"/>
            </a:endParaRP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3154062446"/>
              </p:ext>
            </p:extLst>
          </p:nvPr>
        </p:nvGraphicFramePr>
        <p:xfrm>
          <a:off x="323528" y="1054625"/>
          <a:ext cx="8640960" cy="511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40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827696043"/>
              </p:ext>
            </p:extLst>
          </p:nvPr>
        </p:nvGraphicFramePr>
        <p:xfrm>
          <a:off x="611560" y="1094095"/>
          <a:ext cx="8064896" cy="5071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67544" y="26064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latin typeface="Soberana Sans" pitchFamily="50" charset="0"/>
              </a:defRPr>
            </a:lvl1pPr>
          </a:lstStyle>
          <a:p>
            <a:r>
              <a:rPr lang="es-MX" dirty="0"/>
              <a:t>Gráfica 1.2. </a:t>
            </a:r>
            <a:r>
              <a:rPr lang="es-MX" b="0" dirty="0"/>
              <a:t>Comparativo entre las tasas específicas de fecundidad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y </a:t>
            </a:r>
            <a:r>
              <a:rPr lang="es-MX" b="0" dirty="0"/>
              <a:t>la tasa general de fecundidad, 2014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115616" y="991761"/>
            <a:ext cx="1104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Hijos por mujer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9836" y="6290088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 Estimaciones del CONAPO con base en las Proyecciones de la Población 2010-2050.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               INEGI</a:t>
            </a:r>
            <a:r>
              <a:rPr lang="es-MX" dirty="0"/>
              <a:t>, Síntesis metodológica de la Encuesta Nacional de la Dinámica Demográfica 2014.</a:t>
            </a:r>
          </a:p>
        </p:txBody>
      </p:sp>
    </p:spTree>
    <p:extLst>
      <p:ext uri="{BB962C8B-B14F-4D97-AF65-F5344CB8AC3E}">
        <p14:creationId xmlns:p14="http://schemas.microsoft.com/office/powerpoint/2010/main" val="24721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896677447"/>
              </p:ext>
            </p:extLst>
          </p:nvPr>
        </p:nvGraphicFramePr>
        <p:xfrm>
          <a:off x="1007604" y="1340768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861331" y="1556884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15 a 19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82462" y="1196752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092037" y="1196752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69774" y="6309320"/>
            <a:ext cx="7416824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323528" y="312911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Soberana Sans" pitchFamily="50" charset="0"/>
              </a:rPr>
              <a:t>Gráfica 1.3. </a:t>
            </a:r>
            <a:r>
              <a:rPr lang="es-MX" sz="1400" dirty="0">
                <a:latin typeface="Soberana Sans" pitchFamily="50" charset="0"/>
              </a:rPr>
              <a:t>Precisiones estadísticas de las tasas específicas de fecundidad trianuales </a:t>
            </a:r>
            <a:r>
              <a:rPr lang="es-MX" sz="1400" dirty="0" smtClean="0">
                <a:latin typeface="Soberana Sans" pitchFamily="50" charset="0"/>
              </a:rPr>
              <a:t/>
            </a:r>
            <a:br>
              <a:rPr lang="es-MX" sz="1400" dirty="0" smtClean="0">
                <a:latin typeface="Soberana Sans" pitchFamily="50" charset="0"/>
              </a:rPr>
            </a:br>
            <a:r>
              <a:rPr lang="es-MX" sz="1400" dirty="0" smtClean="0">
                <a:latin typeface="Soberana Sans" pitchFamily="50" charset="0"/>
              </a:rPr>
              <a:t>(</a:t>
            </a:r>
            <a:r>
              <a:rPr lang="es-MX" sz="1400" dirty="0">
                <a:latin typeface="Soberana Sans" pitchFamily="50" charset="0"/>
              </a:rPr>
              <a:t>2011-2013)</a:t>
            </a:r>
          </a:p>
        </p:txBody>
      </p:sp>
    </p:spTree>
    <p:extLst>
      <p:ext uri="{BB962C8B-B14F-4D97-AF65-F5344CB8AC3E}">
        <p14:creationId xmlns:p14="http://schemas.microsoft.com/office/powerpoint/2010/main" val="53365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024329514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308955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717315" y="1598603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20 a 24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092037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87016" y="6289128"/>
            <a:ext cx="7416824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23528" y="312911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Soberana Sans" pitchFamily="50" charset="0"/>
              </a:rPr>
              <a:t>Gráfica 1.3. </a:t>
            </a:r>
            <a:r>
              <a:rPr lang="es-MX" sz="1400" dirty="0">
                <a:latin typeface="Soberana Sans" pitchFamily="50" charset="0"/>
              </a:rPr>
              <a:t>Precisiones estadísticas de las tasas específicas de fecundidad trianuales </a:t>
            </a:r>
            <a:r>
              <a:rPr lang="es-MX" sz="1400" dirty="0" smtClean="0">
                <a:latin typeface="Soberana Sans" pitchFamily="50" charset="0"/>
              </a:rPr>
              <a:t/>
            </a:r>
            <a:br>
              <a:rPr lang="es-MX" sz="1400" dirty="0" smtClean="0">
                <a:latin typeface="Soberana Sans" pitchFamily="50" charset="0"/>
              </a:rPr>
            </a:br>
            <a:r>
              <a:rPr lang="es-MX" sz="1400" dirty="0" smtClean="0">
                <a:latin typeface="Soberana Sans" pitchFamily="50" charset="0"/>
              </a:rPr>
              <a:t>(</a:t>
            </a:r>
            <a:r>
              <a:rPr lang="es-MX" sz="1400" dirty="0">
                <a:latin typeface="Soberana Sans" pitchFamily="50" charset="0"/>
              </a:rPr>
              <a:t>2011-2013)</a:t>
            </a:r>
          </a:p>
        </p:txBody>
      </p:sp>
    </p:spTree>
    <p:extLst>
      <p:ext uri="{BB962C8B-B14F-4D97-AF65-F5344CB8AC3E}">
        <p14:creationId xmlns:p14="http://schemas.microsoft.com/office/powerpoint/2010/main" val="182592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41168035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717315" y="1598603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25 a 29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08955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020029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87016" y="6299068"/>
            <a:ext cx="7416824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323528" y="312911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Soberana Sans" pitchFamily="50" charset="0"/>
              </a:rPr>
              <a:t>Gráfica 1.3. </a:t>
            </a:r>
            <a:r>
              <a:rPr lang="es-MX" sz="1400" dirty="0">
                <a:latin typeface="Soberana Sans" pitchFamily="50" charset="0"/>
              </a:rPr>
              <a:t>Precisiones estadísticas de las tasas específicas de fecundidad trianuales </a:t>
            </a:r>
            <a:r>
              <a:rPr lang="es-MX" sz="1400" dirty="0" smtClean="0">
                <a:latin typeface="Soberana Sans" pitchFamily="50" charset="0"/>
              </a:rPr>
              <a:t/>
            </a:r>
            <a:br>
              <a:rPr lang="es-MX" sz="1400" dirty="0" smtClean="0">
                <a:latin typeface="Soberana Sans" pitchFamily="50" charset="0"/>
              </a:rPr>
            </a:br>
            <a:r>
              <a:rPr lang="es-MX" sz="1400" dirty="0" smtClean="0">
                <a:latin typeface="Soberana Sans" pitchFamily="50" charset="0"/>
              </a:rPr>
              <a:t>(</a:t>
            </a:r>
            <a:r>
              <a:rPr lang="es-MX" sz="1400" dirty="0">
                <a:latin typeface="Soberana Sans" pitchFamily="50" charset="0"/>
              </a:rPr>
              <a:t>2011-2013)</a:t>
            </a:r>
          </a:p>
        </p:txBody>
      </p:sp>
    </p:spTree>
    <p:extLst>
      <p:ext uri="{BB962C8B-B14F-4D97-AF65-F5344CB8AC3E}">
        <p14:creationId xmlns:p14="http://schemas.microsoft.com/office/powerpoint/2010/main" val="391624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083153393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717315" y="1598603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30 a 34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08955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020029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77077" y="6309320"/>
            <a:ext cx="7416824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323528" y="312911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Soberana Sans" pitchFamily="50" charset="0"/>
              </a:rPr>
              <a:t>Gráfica 1.3. </a:t>
            </a:r>
            <a:r>
              <a:rPr lang="es-MX" sz="1400" dirty="0">
                <a:latin typeface="Soberana Sans" pitchFamily="50" charset="0"/>
              </a:rPr>
              <a:t>Precisiones estadísticas de las tasas específicas de fecundidad trianuales </a:t>
            </a:r>
            <a:r>
              <a:rPr lang="es-MX" sz="1400" dirty="0" smtClean="0">
                <a:latin typeface="Soberana Sans" pitchFamily="50" charset="0"/>
              </a:rPr>
              <a:t/>
            </a:r>
            <a:br>
              <a:rPr lang="es-MX" sz="1400" dirty="0" smtClean="0">
                <a:latin typeface="Soberana Sans" pitchFamily="50" charset="0"/>
              </a:rPr>
            </a:br>
            <a:r>
              <a:rPr lang="es-MX" sz="1400" dirty="0" smtClean="0">
                <a:latin typeface="Soberana Sans" pitchFamily="50" charset="0"/>
              </a:rPr>
              <a:t>(</a:t>
            </a:r>
            <a:r>
              <a:rPr lang="es-MX" sz="1400" dirty="0">
                <a:latin typeface="Soberana Sans" pitchFamily="50" charset="0"/>
              </a:rPr>
              <a:t>2011-2013)</a:t>
            </a:r>
          </a:p>
        </p:txBody>
      </p:sp>
    </p:spTree>
    <p:extLst>
      <p:ext uri="{BB962C8B-B14F-4D97-AF65-F5344CB8AC3E}">
        <p14:creationId xmlns:p14="http://schemas.microsoft.com/office/powerpoint/2010/main" val="341304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206581826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6717315" y="1598603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35 a 39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08955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020029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77077" y="6299068"/>
            <a:ext cx="7416824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323528" y="312911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Soberana Sans" pitchFamily="50" charset="0"/>
              </a:rPr>
              <a:t>Gráfica 1.3. </a:t>
            </a:r>
            <a:r>
              <a:rPr lang="es-MX" sz="1400" dirty="0">
                <a:latin typeface="Soberana Sans" pitchFamily="50" charset="0"/>
              </a:rPr>
              <a:t>Precisiones estadísticas de las tasas específicas de fecundidad trianuales </a:t>
            </a:r>
            <a:r>
              <a:rPr lang="es-MX" sz="1400" dirty="0" smtClean="0">
                <a:latin typeface="Soberana Sans" pitchFamily="50" charset="0"/>
              </a:rPr>
              <a:t/>
            </a:r>
            <a:br>
              <a:rPr lang="es-MX" sz="1400" dirty="0" smtClean="0">
                <a:latin typeface="Soberana Sans" pitchFamily="50" charset="0"/>
              </a:rPr>
            </a:br>
            <a:r>
              <a:rPr lang="es-MX" sz="1400" dirty="0" smtClean="0">
                <a:latin typeface="Soberana Sans" pitchFamily="50" charset="0"/>
              </a:rPr>
              <a:t>(</a:t>
            </a:r>
            <a:r>
              <a:rPr lang="es-MX" sz="1400" dirty="0">
                <a:latin typeface="Soberana Sans" pitchFamily="50" charset="0"/>
              </a:rPr>
              <a:t>2011-2013)</a:t>
            </a:r>
          </a:p>
        </p:txBody>
      </p:sp>
    </p:spTree>
    <p:extLst>
      <p:ext uri="{BB962C8B-B14F-4D97-AF65-F5344CB8AC3E}">
        <p14:creationId xmlns:p14="http://schemas.microsoft.com/office/powerpoint/2010/main" val="136291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671284735"/>
              </p:ext>
            </p:extLst>
          </p:nvPr>
        </p:nvGraphicFramePr>
        <p:xfrm>
          <a:off x="971600" y="1329735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77076" y="6299068"/>
            <a:ext cx="7416824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789323" y="1598603"/>
            <a:ext cx="1023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Soberana Sans" pitchFamily="50" charset="0"/>
              </a:rPr>
              <a:t>40 a 44 años</a:t>
            </a:r>
            <a:endParaRPr lang="es-MX" sz="1000" b="1" dirty="0">
              <a:latin typeface="Soberana Sans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59632" y="1238563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Amplitud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92037" y="1238563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 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23528" y="312911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Soberana Sans" pitchFamily="50" charset="0"/>
              </a:rPr>
              <a:t>Gráfica 1.3. </a:t>
            </a:r>
            <a:r>
              <a:rPr lang="es-MX" sz="1400" dirty="0">
                <a:latin typeface="Soberana Sans" pitchFamily="50" charset="0"/>
              </a:rPr>
              <a:t>Precisiones estadísticas de las tasas específicas de fecundidad trianuales </a:t>
            </a:r>
            <a:r>
              <a:rPr lang="es-MX" sz="1400" dirty="0" smtClean="0">
                <a:latin typeface="Soberana Sans" pitchFamily="50" charset="0"/>
              </a:rPr>
              <a:t/>
            </a:r>
            <a:br>
              <a:rPr lang="es-MX" sz="1400" dirty="0" smtClean="0">
                <a:latin typeface="Soberana Sans" pitchFamily="50" charset="0"/>
              </a:rPr>
            </a:br>
            <a:r>
              <a:rPr lang="es-MX" sz="1400" dirty="0" smtClean="0">
                <a:latin typeface="Soberana Sans" pitchFamily="50" charset="0"/>
              </a:rPr>
              <a:t>(</a:t>
            </a:r>
            <a:r>
              <a:rPr lang="es-MX" sz="1400" dirty="0">
                <a:latin typeface="Soberana Sans" pitchFamily="50" charset="0"/>
              </a:rPr>
              <a:t>2011-2013)</a:t>
            </a:r>
          </a:p>
        </p:txBody>
      </p:sp>
    </p:spTree>
    <p:extLst>
      <p:ext uri="{BB962C8B-B14F-4D97-AF65-F5344CB8AC3E}">
        <p14:creationId xmlns:p14="http://schemas.microsoft.com/office/powerpoint/2010/main" val="42302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rgbClr val="000000"/>
      </a:dk1>
      <a:lt1>
        <a:srgbClr val="F8F8F8"/>
      </a:lt1>
      <a:dk2>
        <a:srgbClr val="000000"/>
      </a:dk2>
      <a:lt2>
        <a:srgbClr val="F8F8F8"/>
      </a:lt2>
      <a:accent1>
        <a:srgbClr val="009A48"/>
      </a:accent1>
      <a:accent2>
        <a:srgbClr val="762EA4"/>
      </a:accent2>
      <a:accent3>
        <a:srgbClr val="FF5800"/>
      </a:accent3>
      <a:accent4>
        <a:srgbClr val="D7023A"/>
      </a:accent4>
      <a:accent5>
        <a:srgbClr val="0085CF"/>
      </a:accent5>
      <a:accent6>
        <a:srgbClr val="E61998"/>
      </a:accent6>
      <a:hlink>
        <a:srgbClr val="0000FF"/>
      </a:hlink>
      <a:folHlink>
        <a:srgbClr val="800080"/>
      </a:folHlink>
    </a:clrScheme>
    <a:fontScheme name="Soberana Sans">
      <a:majorFont>
        <a:latin typeface="Soberana Sans"/>
        <a:ea typeface=""/>
        <a:cs typeface=""/>
      </a:majorFont>
      <a:minorFont>
        <a:latin typeface="Soberan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590</Words>
  <Application>Microsoft Office PowerPoint</Application>
  <PresentationFormat>Carta (216 x 279 mm)</PresentationFormat>
  <Paragraphs>79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Aspectos a considerar  en la construcción  de indicadores sobre fecundidad y salud sexual y reproductiva  a partir de la Encuesta Nacional  de la Dinámica Demográfica, 2014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Muñoz Perez Virginia;Ramirez Fragoso Mitzi</dc:creator>
  <cp:lastModifiedBy>Muñoz Perez Virginia</cp:lastModifiedBy>
  <cp:revision>38</cp:revision>
  <dcterms:created xsi:type="dcterms:W3CDTF">2016-10-20T16:50:07Z</dcterms:created>
  <dcterms:modified xsi:type="dcterms:W3CDTF">2017-03-10T16:04:16Z</dcterms:modified>
</cp:coreProperties>
</file>