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66" r:id="rId3"/>
    <p:sldId id="267" r:id="rId4"/>
    <p:sldId id="260" r:id="rId5"/>
    <p:sldId id="268" r:id="rId6"/>
    <p:sldId id="262" r:id="rId7"/>
    <p:sldId id="263" r:id="rId8"/>
    <p:sldId id="269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08" autoAdjust="0"/>
    <p:restoredTop sz="94660"/>
  </p:normalViewPr>
  <p:slideViewPr>
    <p:cSldViewPr>
      <p:cViewPr>
        <p:scale>
          <a:sx n="114" d="100"/>
          <a:sy n="114" d="100"/>
        </p:scale>
        <p:origin x="-199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946805337275001E-2"/>
          <c:y val="6.2699918411768807E-2"/>
          <c:w val="0.95176653813532897"/>
          <c:h val="0.802241358195608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25 a 34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Pt>
            <c:idx val="30"/>
            <c:invertIfNegative val="0"/>
            <c:bubble3D val="0"/>
          </c:dPt>
          <c:dPt>
            <c:idx val="3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CH</c:v>
                </c:pt>
                <c:pt idx="1">
                  <c:v>NY</c:v>
                </c:pt>
                <c:pt idx="2">
                  <c:v>BC</c:v>
                </c:pt>
                <c:pt idx="3">
                  <c:v>CS</c:v>
                </c:pt>
                <c:pt idx="4">
                  <c:v>CO</c:v>
                </c:pt>
                <c:pt idx="5">
                  <c:v>BS</c:v>
                </c:pt>
                <c:pt idx="6">
                  <c:v>DG</c:v>
                </c:pt>
                <c:pt idx="7">
                  <c:v>CP</c:v>
                </c:pt>
                <c:pt idx="8">
                  <c:v>TM</c:v>
                </c:pt>
                <c:pt idx="9">
                  <c:v>MX</c:v>
                </c:pt>
                <c:pt idx="10">
                  <c:v>VZ</c:v>
                </c:pt>
                <c:pt idx="11">
                  <c:v>GR</c:v>
                </c:pt>
                <c:pt idx="12">
                  <c:v>QT</c:v>
                </c:pt>
                <c:pt idx="13">
                  <c:v>CL</c:v>
                </c:pt>
                <c:pt idx="14">
                  <c:v>QR</c:v>
                </c:pt>
                <c:pt idx="15">
                  <c:v>RM</c:v>
                </c:pt>
                <c:pt idx="16">
                  <c:v>OX</c:v>
                </c:pt>
                <c:pt idx="17">
                  <c:v>NL</c:v>
                </c:pt>
                <c:pt idx="18">
                  <c:v>SI</c:v>
                </c:pt>
                <c:pt idx="19">
                  <c:v>TB</c:v>
                </c:pt>
                <c:pt idx="20">
                  <c:v>CM</c:v>
                </c:pt>
                <c:pt idx="21">
                  <c:v>MO</c:v>
                </c:pt>
                <c:pt idx="22">
                  <c:v>SL</c:v>
                </c:pt>
                <c:pt idx="23">
                  <c:v>PU</c:v>
                </c:pt>
                <c:pt idx="24">
                  <c:v>HG</c:v>
                </c:pt>
                <c:pt idx="25">
                  <c:v>TX</c:v>
                </c:pt>
                <c:pt idx="26">
                  <c:v>SO</c:v>
                </c:pt>
                <c:pt idx="27">
                  <c:v>JL</c:v>
                </c:pt>
                <c:pt idx="28">
                  <c:v>MI</c:v>
                </c:pt>
                <c:pt idx="29">
                  <c:v>YU</c:v>
                </c:pt>
                <c:pt idx="30">
                  <c:v>AG</c:v>
                </c:pt>
                <c:pt idx="31">
                  <c:v>GT</c:v>
                </c:pt>
                <c:pt idx="32">
                  <c:v>ZT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17.172657823048681</c:v>
                </c:pt>
                <c:pt idx="1">
                  <c:v>17.214580031695721</c:v>
                </c:pt>
                <c:pt idx="2">
                  <c:v>17.231932236882731</c:v>
                </c:pt>
                <c:pt idx="3">
                  <c:v>17.3776082189843</c:v>
                </c:pt>
                <c:pt idx="4">
                  <c:v>17.382311658987579</c:v>
                </c:pt>
                <c:pt idx="5">
                  <c:v>17.434248817751911</c:v>
                </c:pt>
                <c:pt idx="6">
                  <c:v>17.48137291477908</c:v>
                </c:pt>
                <c:pt idx="7">
                  <c:v>17.5003710230962</c:v>
                </c:pt>
                <c:pt idx="8">
                  <c:v>17.520838419844718</c:v>
                </c:pt>
                <c:pt idx="9">
                  <c:v>17.56515222617006</c:v>
                </c:pt>
                <c:pt idx="10">
                  <c:v>17.61217541770133</c:v>
                </c:pt>
                <c:pt idx="11">
                  <c:v>17.622742436443112</c:v>
                </c:pt>
                <c:pt idx="12">
                  <c:v>17.62280672985472</c:v>
                </c:pt>
                <c:pt idx="13">
                  <c:v>17.657138581263091</c:v>
                </c:pt>
                <c:pt idx="14">
                  <c:v>17.660277777777779</c:v>
                </c:pt>
                <c:pt idx="15">
                  <c:v>17.6786569179108</c:v>
                </c:pt>
                <c:pt idx="16">
                  <c:v>17.712165914612989</c:v>
                </c:pt>
                <c:pt idx="17">
                  <c:v>17.71988900823488</c:v>
                </c:pt>
                <c:pt idx="18">
                  <c:v>17.723624717407692</c:v>
                </c:pt>
                <c:pt idx="19">
                  <c:v>17.731042121965089</c:v>
                </c:pt>
                <c:pt idx="20">
                  <c:v>17.74626225792144</c:v>
                </c:pt>
                <c:pt idx="21">
                  <c:v>17.782748036471961</c:v>
                </c:pt>
                <c:pt idx="22">
                  <c:v>17.819074994316161</c:v>
                </c:pt>
                <c:pt idx="23">
                  <c:v>17.83619651862697</c:v>
                </c:pt>
                <c:pt idx="24">
                  <c:v>17.837786463910909</c:v>
                </c:pt>
                <c:pt idx="25">
                  <c:v>17.86096713021492</c:v>
                </c:pt>
                <c:pt idx="26">
                  <c:v>17.877241245388049</c:v>
                </c:pt>
                <c:pt idx="27">
                  <c:v>17.92075074849496</c:v>
                </c:pt>
                <c:pt idx="28">
                  <c:v>17.935480904799849</c:v>
                </c:pt>
                <c:pt idx="29">
                  <c:v>17.955503412969279</c:v>
                </c:pt>
                <c:pt idx="30">
                  <c:v>17.992252456538171</c:v>
                </c:pt>
                <c:pt idx="31">
                  <c:v>18.08745039397251</c:v>
                </c:pt>
                <c:pt idx="32">
                  <c:v>18.250966744006199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35 a 49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1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30"/>
            <c:invertIfNegative val="0"/>
            <c:bubble3D val="0"/>
          </c:dPt>
          <c:dPt>
            <c:idx val="3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CH</c:v>
                </c:pt>
                <c:pt idx="1">
                  <c:v>NY</c:v>
                </c:pt>
                <c:pt idx="2">
                  <c:v>BC</c:v>
                </c:pt>
                <c:pt idx="3">
                  <c:v>CS</c:v>
                </c:pt>
                <c:pt idx="4">
                  <c:v>CO</c:v>
                </c:pt>
                <c:pt idx="5">
                  <c:v>BS</c:v>
                </c:pt>
                <c:pt idx="6">
                  <c:v>DG</c:v>
                </c:pt>
                <c:pt idx="7">
                  <c:v>CP</c:v>
                </c:pt>
                <c:pt idx="8">
                  <c:v>TM</c:v>
                </c:pt>
                <c:pt idx="9">
                  <c:v>MX</c:v>
                </c:pt>
                <c:pt idx="10">
                  <c:v>VZ</c:v>
                </c:pt>
                <c:pt idx="11">
                  <c:v>GR</c:v>
                </c:pt>
                <c:pt idx="12">
                  <c:v>QT</c:v>
                </c:pt>
                <c:pt idx="13">
                  <c:v>CL</c:v>
                </c:pt>
                <c:pt idx="14">
                  <c:v>QR</c:v>
                </c:pt>
                <c:pt idx="15">
                  <c:v>RM</c:v>
                </c:pt>
                <c:pt idx="16">
                  <c:v>OX</c:v>
                </c:pt>
                <c:pt idx="17">
                  <c:v>NL</c:v>
                </c:pt>
                <c:pt idx="18">
                  <c:v>SI</c:v>
                </c:pt>
                <c:pt idx="19">
                  <c:v>TB</c:v>
                </c:pt>
                <c:pt idx="20">
                  <c:v>CM</c:v>
                </c:pt>
                <c:pt idx="21">
                  <c:v>MO</c:v>
                </c:pt>
                <c:pt idx="22">
                  <c:v>SL</c:v>
                </c:pt>
                <c:pt idx="23">
                  <c:v>PU</c:v>
                </c:pt>
                <c:pt idx="24">
                  <c:v>HG</c:v>
                </c:pt>
                <c:pt idx="25">
                  <c:v>TX</c:v>
                </c:pt>
                <c:pt idx="26">
                  <c:v>SO</c:v>
                </c:pt>
                <c:pt idx="27">
                  <c:v>JL</c:v>
                </c:pt>
                <c:pt idx="28">
                  <c:v>MI</c:v>
                </c:pt>
                <c:pt idx="29">
                  <c:v>YU</c:v>
                </c:pt>
                <c:pt idx="30">
                  <c:v>AG</c:v>
                </c:pt>
                <c:pt idx="31">
                  <c:v>GT</c:v>
                </c:pt>
                <c:pt idx="32">
                  <c:v>ZT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17.948725759844031</c:v>
                </c:pt>
                <c:pt idx="1">
                  <c:v>18.262670276673141</c:v>
                </c:pt>
                <c:pt idx="2">
                  <c:v>17.811137440758291</c:v>
                </c:pt>
                <c:pt idx="3">
                  <c:v>17.57493613138686</c:v>
                </c:pt>
                <c:pt idx="4">
                  <c:v>18.39603548655392</c:v>
                </c:pt>
                <c:pt idx="5">
                  <c:v>18.076238738738731</c:v>
                </c:pt>
                <c:pt idx="6">
                  <c:v>18.32820917451161</c:v>
                </c:pt>
                <c:pt idx="7">
                  <c:v>17.895316918981859</c:v>
                </c:pt>
                <c:pt idx="8">
                  <c:v>18.253265226949441</c:v>
                </c:pt>
                <c:pt idx="9">
                  <c:v>18.446646304035031</c:v>
                </c:pt>
                <c:pt idx="10">
                  <c:v>17.90371289314993</c:v>
                </c:pt>
                <c:pt idx="11">
                  <c:v>17.750676002905799</c:v>
                </c:pt>
                <c:pt idx="12">
                  <c:v>18.572075510100241</c:v>
                </c:pt>
                <c:pt idx="13">
                  <c:v>18.22951436817668</c:v>
                </c:pt>
                <c:pt idx="14">
                  <c:v>18.080894209626191</c:v>
                </c:pt>
                <c:pt idx="15">
                  <c:v>18.408264932842791</c:v>
                </c:pt>
                <c:pt idx="16">
                  <c:v>17.940417414721718</c:v>
                </c:pt>
                <c:pt idx="17">
                  <c:v>19.19981195870324</c:v>
                </c:pt>
                <c:pt idx="18">
                  <c:v>18.664698861253601</c:v>
                </c:pt>
                <c:pt idx="19">
                  <c:v>17.700710131961529</c:v>
                </c:pt>
                <c:pt idx="20">
                  <c:v>18.764938129389471</c:v>
                </c:pt>
                <c:pt idx="21">
                  <c:v>18.349897101697831</c:v>
                </c:pt>
                <c:pt idx="22">
                  <c:v>18.570056031641389</c:v>
                </c:pt>
                <c:pt idx="23">
                  <c:v>18.21331861188569</c:v>
                </c:pt>
                <c:pt idx="24">
                  <c:v>17.958266964001272</c:v>
                </c:pt>
                <c:pt idx="25">
                  <c:v>18.658543476725288</c:v>
                </c:pt>
                <c:pt idx="26">
                  <c:v>18.93361985222689</c:v>
                </c:pt>
                <c:pt idx="27">
                  <c:v>19.158519971663669</c:v>
                </c:pt>
                <c:pt idx="28">
                  <c:v>18.738274623840681</c:v>
                </c:pt>
                <c:pt idx="29">
                  <c:v>18.811799158990802</c:v>
                </c:pt>
                <c:pt idx="30">
                  <c:v>19.097375556846799</c:v>
                </c:pt>
                <c:pt idx="31">
                  <c:v>18.79646571648691</c:v>
                </c:pt>
                <c:pt idx="32">
                  <c:v>18.57370684122705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77223936"/>
        <c:axId val="70196544"/>
      </c:barChart>
      <c:catAx>
        <c:axId val="77223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0196544"/>
        <c:crosses val="autoZero"/>
        <c:auto val="1"/>
        <c:lblAlgn val="ctr"/>
        <c:lblOffset val="100"/>
        <c:noMultiLvlLbl val="0"/>
      </c:catAx>
      <c:valAx>
        <c:axId val="70196544"/>
        <c:scaling>
          <c:orientation val="minMax"/>
          <c:max val="2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crossAx val="77223936"/>
        <c:crosses val="autoZero"/>
        <c:crossBetween val="between"/>
        <c:majorUnit val="5"/>
      </c:valAx>
      <c:spPr>
        <a:noFill/>
        <a:ln w="6350">
          <a:solidFill>
            <a:schemeClr val="bg1">
              <a:lumMod val="75000"/>
            </a:schemeClr>
          </a:solidFill>
        </a:ln>
      </c:spPr>
    </c:plotArea>
    <c:legend>
      <c:legendPos val="tr"/>
      <c:layout>
        <c:manualLayout>
          <c:xMode val="edge"/>
          <c:yMode val="edge"/>
          <c:x val="0.83310219091843996"/>
          <c:y val="1.4660197966542001E-2"/>
          <c:w val="0.158416403616952"/>
          <c:h val="6.145069675093389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804301780380299E-2"/>
          <c:y val="5.672956077983532E-2"/>
          <c:w val="0.93898893799514604"/>
          <c:h val="0.80876122053142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0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6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ZT</c:v>
                </c:pt>
                <c:pt idx="2">
                  <c:v>OX</c:v>
                </c:pt>
                <c:pt idx="3">
                  <c:v>GR</c:v>
                </c:pt>
                <c:pt idx="4">
                  <c:v>MI</c:v>
                </c:pt>
                <c:pt idx="5">
                  <c:v>TB</c:v>
                </c:pt>
                <c:pt idx="6">
                  <c:v>PU</c:v>
                </c:pt>
                <c:pt idx="7">
                  <c:v>GT</c:v>
                </c:pt>
                <c:pt idx="8">
                  <c:v>DG</c:v>
                </c:pt>
                <c:pt idx="9">
                  <c:v>HG</c:v>
                </c:pt>
                <c:pt idx="10">
                  <c:v>VZ</c:v>
                </c:pt>
                <c:pt idx="11">
                  <c:v>SI</c:v>
                </c:pt>
                <c:pt idx="12">
                  <c:v>NL</c:v>
                </c:pt>
                <c:pt idx="13">
                  <c:v>TM</c:v>
                </c:pt>
                <c:pt idx="14">
                  <c:v>RM</c:v>
                </c:pt>
                <c:pt idx="15">
                  <c:v>CO</c:v>
                </c:pt>
                <c:pt idx="16">
                  <c:v>SL</c:v>
                </c:pt>
                <c:pt idx="17">
                  <c:v>TX</c:v>
                </c:pt>
                <c:pt idx="18">
                  <c:v>AG</c:v>
                </c:pt>
                <c:pt idx="19">
                  <c:v>NY</c:v>
                </c:pt>
                <c:pt idx="20">
                  <c:v>CP</c:v>
                </c:pt>
                <c:pt idx="21">
                  <c:v>SO</c:v>
                </c:pt>
                <c:pt idx="22">
                  <c:v>YU</c:v>
                </c:pt>
                <c:pt idx="23">
                  <c:v>MO</c:v>
                </c:pt>
                <c:pt idx="24">
                  <c:v>CH</c:v>
                </c:pt>
                <c:pt idx="25">
                  <c:v>MX</c:v>
                </c:pt>
                <c:pt idx="26">
                  <c:v>QR</c:v>
                </c:pt>
                <c:pt idx="27">
                  <c:v>QT</c:v>
                </c:pt>
                <c:pt idx="28">
                  <c:v>JL</c:v>
                </c:pt>
                <c:pt idx="29">
                  <c:v>BS</c:v>
                </c:pt>
                <c:pt idx="30">
                  <c:v>CL</c:v>
                </c:pt>
                <c:pt idx="31">
                  <c:v>BC</c:v>
                </c:pt>
                <c:pt idx="32">
                  <c:v>CM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6.9817122374266321</c:v>
                </c:pt>
                <c:pt idx="1">
                  <c:v>13.70683791461609</c:v>
                </c:pt>
                <c:pt idx="2">
                  <c:v>13.01751975449889</c:v>
                </c:pt>
                <c:pt idx="3">
                  <c:v>9.0431833303581559</c:v>
                </c:pt>
                <c:pt idx="4">
                  <c:v>11.032361276601801</c:v>
                </c:pt>
                <c:pt idx="5">
                  <c:v>14.478187981662339</c:v>
                </c:pt>
                <c:pt idx="6">
                  <c:v>16.226208313121901</c:v>
                </c:pt>
                <c:pt idx="7">
                  <c:v>13.84465341839428</c:v>
                </c:pt>
                <c:pt idx="8">
                  <c:v>16.730866380399089</c:v>
                </c:pt>
                <c:pt idx="9">
                  <c:v>16.677131109961351</c:v>
                </c:pt>
                <c:pt idx="10">
                  <c:v>16.496801707082241</c:v>
                </c:pt>
                <c:pt idx="11">
                  <c:v>10.944580242148749</c:v>
                </c:pt>
                <c:pt idx="12">
                  <c:v>21.99502022381861</c:v>
                </c:pt>
                <c:pt idx="13">
                  <c:v>25.199353803862831</c:v>
                </c:pt>
                <c:pt idx="14">
                  <c:v>19.522851137311001</c:v>
                </c:pt>
                <c:pt idx="15">
                  <c:v>17.902950906759791</c:v>
                </c:pt>
                <c:pt idx="16">
                  <c:v>19.207025372488459</c:v>
                </c:pt>
                <c:pt idx="17">
                  <c:v>15.560416786598349</c:v>
                </c:pt>
                <c:pt idx="18">
                  <c:v>20.646954546236859</c:v>
                </c:pt>
                <c:pt idx="19">
                  <c:v>20.499710202229419</c:v>
                </c:pt>
                <c:pt idx="20">
                  <c:v>18.421713118342328</c:v>
                </c:pt>
                <c:pt idx="21">
                  <c:v>17.468405772740809</c:v>
                </c:pt>
                <c:pt idx="22">
                  <c:v>22.171929682600702</c:v>
                </c:pt>
                <c:pt idx="23">
                  <c:v>22.4194691991597</c:v>
                </c:pt>
                <c:pt idx="24">
                  <c:v>27.41963037420409</c:v>
                </c:pt>
                <c:pt idx="25">
                  <c:v>21.072993311216099</c:v>
                </c:pt>
                <c:pt idx="26">
                  <c:v>24.48589732922872</c:v>
                </c:pt>
                <c:pt idx="27">
                  <c:v>18.695965707576139</c:v>
                </c:pt>
                <c:pt idx="28">
                  <c:v>19.867994603320842</c:v>
                </c:pt>
                <c:pt idx="29">
                  <c:v>27.54411994959851</c:v>
                </c:pt>
                <c:pt idx="30">
                  <c:v>28.872366790582401</c:v>
                </c:pt>
                <c:pt idx="31">
                  <c:v>28.061517710532492</c:v>
                </c:pt>
                <c:pt idx="32">
                  <c:v>34.40445895864103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6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27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ZT</c:v>
                </c:pt>
                <c:pt idx="2">
                  <c:v>OX</c:v>
                </c:pt>
                <c:pt idx="3">
                  <c:v>GR</c:v>
                </c:pt>
                <c:pt idx="4">
                  <c:v>MI</c:v>
                </c:pt>
                <c:pt idx="5">
                  <c:v>TB</c:v>
                </c:pt>
                <c:pt idx="6">
                  <c:v>PU</c:v>
                </c:pt>
                <c:pt idx="7">
                  <c:v>GT</c:v>
                </c:pt>
                <c:pt idx="8">
                  <c:v>DG</c:v>
                </c:pt>
                <c:pt idx="9">
                  <c:v>HG</c:v>
                </c:pt>
                <c:pt idx="10">
                  <c:v>VZ</c:v>
                </c:pt>
                <c:pt idx="11">
                  <c:v>SI</c:v>
                </c:pt>
                <c:pt idx="12">
                  <c:v>NL</c:v>
                </c:pt>
                <c:pt idx="13">
                  <c:v>TM</c:v>
                </c:pt>
                <c:pt idx="14">
                  <c:v>RM</c:v>
                </c:pt>
                <c:pt idx="15">
                  <c:v>CO</c:v>
                </c:pt>
                <c:pt idx="16">
                  <c:v>SL</c:v>
                </c:pt>
                <c:pt idx="17">
                  <c:v>TX</c:v>
                </c:pt>
                <c:pt idx="18">
                  <c:v>AG</c:v>
                </c:pt>
                <c:pt idx="19">
                  <c:v>NY</c:v>
                </c:pt>
                <c:pt idx="20">
                  <c:v>CP</c:v>
                </c:pt>
                <c:pt idx="21">
                  <c:v>SO</c:v>
                </c:pt>
                <c:pt idx="22">
                  <c:v>YU</c:v>
                </c:pt>
                <c:pt idx="23">
                  <c:v>MO</c:v>
                </c:pt>
                <c:pt idx="24">
                  <c:v>CH</c:v>
                </c:pt>
                <c:pt idx="25">
                  <c:v>MX</c:v>
                </c:pt>
                <c:pt idx="26">
                  <c:v>QR</c:v>
                </c:pt>
                <c:pt idx="27">
                  <c:v>QT</c:v>
                </c:pt>
                <c:pt idx="28">
                  <c:v>JL</c:v>
                </c:pt>
                <c:pt idx="29">
                  <c:v>BS</c:v>
                </c:pt>
                <c:pt idx="30">
                  <c:v>CL</c:v>
                </c:pt>
                <c:pt idx="31">
                  <c:v>BC</c:v>
                </c:pt>
                <c:pt idx="32">
                  <c:v>CM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14.76925397902995</c:v>
                </c:pt>
                <c:pt idx="1">
                  <c:v>21.23984771573604</c:v>
                </c:pt>
                <c:pt idx="2">
                  <c:v>22.98605304006503</c:v>
                </c:pt>
                <c:pt idx="3">
                  <c:v>23.83858806146073</c:v>
                </c:pt>
                <c:pt idx="4">
                  <c:v>24.661693949061242</c:v>
                </c:pt>
                <c:pt idx="5">
                  <c:v>26.57134628283363</c:v>
                </c:pt>
                <c:pt idx="6">
                  <c:v>28.357108893915271</c:v>
                </c:pt>
                <c:pt idx="7">
                  <c:v>28.56931282005052</c:v>
                </c:pt>
                <c:pt idx="8">
                  <c:v>29.889594720509258</c:v>
                </c:pt>
                <c:pt idx="9">
                  <c:v>29.996255951510559</c:v>
                </c:pt>
                <c:pt idx="10">
                  <c:v>30.158070127835121</c:v>
                </c:pt>
                <c:pt idx="11">
                  <c:v>30.368735830143361</c:v>
                </c:pt>
                <c:pt idx="12">
                  <c:v>32.155832498249232</c:v>
                </c:pt>
                <c:pt idx="13">
                  <c:v>32.502182586630333</c:v>
                </c:pt>
                <c:pt idx="14">
                  <c:v>34.343083439796636</c:v>
                </c:pt>
                <c:pt idx="15">
                  <c:v>34.444425364245333</c:v>
                </c:pt>
                <c:pt idx="16">
                  <c:v>34.580221581003677</c:v>
                </c:pt>
                <c:pt idx="17">
                  <c:v>34.847748077107369</c:v>
                </c:pt>
                <c:pt idx="18">
                  <c:v>35.935236697691828</c:v>
                </c:pt>
                <c:pt idx="19">
                  <c:v>36.532046885716063</c:v>
                </c:pt>
                <c:pt idx="20">
                  <c:v>37.179787313525772</c:v>
                </c:pt>
                <c:pt idx="21">
                  <c:v>37.500707821342552</c:v>
                </c:pt>
                <c:pt idx="22">
                  <c:v>37.703116519361821</c:v>
                </c:pt>
                <c:pt idx="23">
                  <c:v>37.955832138475408</c:v>
                </c:pt>
                <c:pt idx="24">
                  <c:v>39.538809628558859</c:v>
                </c:pt>
                <c:pt idx="25">
                  <c:v>39.824307689201667</c:v>
                </c:pt>
                <c:pt idx="26">
                  <c:v>40.486234488648947</c:v>
                </c:pt>
                <c:pt idx="27">
                  <c:v>40.70503772151492</c:v>
                </c:pt>
                <c:pt idx="28">
                  <c:v>40.842592351499228</c:v>
                </c:pt>
                <c:pt idx="29">
                  <c:v>42.281413408957647</c:v>
                </c:pt>
                <c:pt idx="30">
                  <c:v>42.915246382467537</c:v>
                </c:pt>
                <c:pt idx="31">
                  <c:v>43.021211327671999</c:v>
                </c:pt>
                <c:pt idx="32">
                  <c:v>49.078324278040299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38492928"/>
        <c:axId val="70243392"/>
      </c:barChart>
      <c:catAx>
        <c:axId val="138492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0243392"/>
        <c:crosses val="autoZero"/>
        <c:auto val="1"/>
        <c:lblAlgn val="ctr"/>
        <c:lblOffset val="100"/>
        <c:noMultiLvlLbl val="0"/>
      </c:catAx>
      <c:valAx>
        <c:axId val="70243392"/>
        <c:scaling>
          <c:orientation val="minMax"/>
          <c:max val="5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8492928"/>
        <c:crosses val="autoZero"/>
        <c:crossBetween val="between"/>
      </c:valAx>
      <c:spPr>
        <a:noFill/>
        <a:ln w="6350">
          <a:solidFill>
            <a:schemeClr val="bg1">
              <a:lumMod val="75000"/>
            </a:schemeClr>
          </a:solidFill>
        </a:ln>
      </c:spPr>
    </c:plotArea>
    <c:legend>
      <c:legendPos val="tr"/>
      <c:layout>
        <c:manualLayout>
          <c:xMode val="edge"/>
          <c:yMode val="edge"/>
          <c:x val="0.83779263911959201"/>
          <c:y val="1.4200373607729799E-2"/>
          <c:w val="0.153603980768171"/>
          <c:h val="4.153963357818107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57028592940202"/>
          <c:y val="3.1690479517560703E-2"/>
          <c:w val="0.58806374224481905"/>
          <c:h val="0.8820156869007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7.15711098424940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No conocía, no sabía dónde obtenerlos o cómo usar los métodos </c:v>
                </c:pt>
                <c:pt idx="1">
                  <c:v>No planeaba tener relaciones sexuales</c:v>
                </c:pt>
                <c:pt idx="2">
                  <c:v>Quería embarazarse</c:v>
                </c:pt>
                <c:pt idx="3">
                  <c:v>No creyó embarazarse</c:v>
                </c:pt>
                <c:pt idx="4">
                  <c:v>Otra razón</c:v>
                </c:pt>
                <c:pt idx="5">
                  <c:v>Se opuso su pareja 
o ella no estaba de acuerdo</c:v>
                </c:pt>
              </c:strCache>
            </c:strRef>
          </c:cat>
          <c:val>
            <c:numRef>
              <c:f>Hoja1!$B$2:$B$7</c:f>
              <c:numCache>
                <c:formatCode>0.0</c:formatCode>
                <c:ptCount val="6"/>
                <c:pt idx="0">
                  <c:v>36.349216965898123</c:v>
                </c:pt>
                <c:pt idx="1">
                  <c:v>24.596539170815131</c:v>
                </c:pt>
                <c:pt idx="2">
                  <c:v>19.425360940978621</c:v>
                </c:pt>
                <c:pt idx="3">
                  <c:v>10.423096400623001</c:v>
                </c:pt>
                <c:pt idx="4">
                  <c:v>5.2791499851897159</c:v>
                </c:pt>
                <c:pt idx="5">
                  <c:v>3.9266365364954079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8522112"/>
        <c:axId val="97459520"/>
      </c:barChart>
      <c:catAx>
        <c:axId val="1385221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97459520"/>
        <c:crosses val="autoZero"/>
        <c:auto val="1"/>
        <c:lblAlgn val="ctr"/>
        <c:lblOffset val="100"/>
        <c:noMultiLvlLbl val="0"/>
      </c:catAx>
      <c:valAx>
        <c:axId val="97459520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8522112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651082677165355E-2"/>
          <c:y val="7.2204634324804159E-2"/>
          <c:w val="0.9405468066491689"/>
          <c:h val="0.78828974474537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25 a 34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2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2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Pt>
            <c:idx val="28"/>
            <c:invertIfNegative val="0"/>
            <c:bubble3D val="0"/>
          </c:dPt>
          <c:dPt>
            <c:idx val="3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GR</c:v>
                </c:pt>
                <c:pt idx="2">
                  <c:v>CP</c:v>
                </c:pt>
                <c:pt idx="3">
                  <c:v>BC</c:v>
                </c:pt>
                <c:pt idx="4">
                  <c:v>DG</c:v>
                </c:pt>
                <c:pt idx="5">
                  <c:v>OX</c:v>
                </c:pt>
                <c:pt idx="6">
                  <c:v>NY</c:v>
                </c:pt>
                <c:pt idx="7">
                  <c:v>CO</c:v>
                </c:pt>
                <c:pt idx="8">
                  <c:v>CH</c:v>
                </c:pt>
                <c:pt idx="9">
                  <c:v>MI</c:v>
                </c:pt>
                <c:pt idx="10">
                  <c:v>PU</c:v>
                </c:pt>
                <c:pt idx="11">
                  <c:v>TB</c:v>
                </c:pt>
                <c:pt idx="12">
                  <c:v>TM</c:v>
                </c:pt>
                <c:pt idx="13">
                  <c:v>SI</c:v>
                </c:pt>
                <c:pt idx="14">
                  <c:v>BS</c:v>
                </c:pt>
                <c:pt idx="15">
                  <c:v>ZT</c:v>
                </c:pt>
                <c:pt idx="16">
                  <c:v>RM</c:v>
                </c:pt>
                <c:pt idx="17">
                  <c:v>MX</c:v>
                </c:pt>
                <c:pt idx="18">
                  <c:v>TX</c:v>
                </c:pt>
                <c:pt idx="19">
                  <c:v>HG</c:v>
                </c:pt>
                <c:pt idx="20">
                  <c:v>VZ</c:v>
                </c:pt>
                <c:pt idx="21">
                  <c:v>GT</c:v>
                </c:pt>
                <c:pt idx="22">
                  <c:v>QR</c:v>
                </c:pt>
                <c:pt idx="23">
                  <c:v>SL</c:v>
                </c:pt>
                <c:pt idx="24">
                  <c:v>SO</c:v>
                </c:pt>
                <c:pt idx="25">
                  <c:v>CL</c:v>
                </c:pt>
                <c:pt idx="26">
                  <c:v>MO</c:v>
                </c:pt>
                <c:pt idx="27">
                  <c:v>NL</c:v>
                </c:pt>
                <c:pt idx="28">
                  <c:v>AG</c:v>
                </c:pt>
                <c:pt idx="29">
                  <c:v>QT</c:v>
                </c:pt>
                <c:pt idx="30">
                  <c:v>YU</c:v>
                </c:pt>
                <c:pt idx="31">
                  <c:v>JL</c:v>
                </c:pt>
                <c:pt idx="32">
                  <c:v>CM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17.53876744868818</c:v>
                </c:pt>
                <c:pt idx="1">
                  <c:v>18.107131587251502</c:v>
                </c:pt>
                <c:pt idx="2">
                  <c:v>18.135948330182728</c:v>
                </c:pt>
                <c:pt idx="3">
                  <c:v>18.250861912538561</c:v>
                </c:pt>
                <c:pt idx="4">
                  <c:v>18.264697378565909</c:v>
                </c:pt>
                <c:pt idx="5">
                  <c:v>18.348755213484111</c:v>
                </c:pt>
                <c:pt idx="6">
                  <c:v>18.353361407730489</c:v>
                </c:pt>
                <c:pt idx="7">
                  <c:v>18.472705646675841</c:v>
                </c:pt>
                <c:pt idx="8">
                  <c:v>18.501675002359161</c:v>
                </c:pt>
                <c:pt idx="9">
                  <c:v>18.572553329489772</c:v>
                </c:pt>
                <c:pt idx="10">
                  <c:v>18.587140710426191</c:v>
                </c:pt>
                <c:pt idx="11">
                  <c:v>18.61841859305876</c:v>
                </c:pt>
                <c:pt idx="12">
                  <c:v>18.627978887881859</c:v>
                </c:pt>
                <c:pt idx="13">
                  <c:v>18.661616714066941</c:v>
                </c:pt>
                <c:pt idx="14">
                  <c:v>18.750509164969451</c:v>
                </c:pt>
                <c:pt idx="15">
                  <c:v>18.842508930447568</c:v>
                </c:pt>
                <c:pt idx="16">
                  <c:v>18.849044109923931</c:v>
                </c:pt>
                <c:pt idx="17">
                  <c:v>18.854018656642989</c:v>
                </c:pt>
                <c:pt idx="18">
                  <c:v>18.886585687879592</c:v>
                </c:pt>
                <c:pt idx="19">
                  <c:v>18.935675922172681</c:v>
                </c:pt>
                <c:pt idx="20">
                  <c:v>18.937866077633281</c:v>
                </c:pt>
                <c:pt idx="21">
                  <c:v>18.943232856415239</c:v>
                </c:pt>
                <c:pt idx="22">
                  <c:v>18.98757072627771</c:v>
                </c:pt>
                <c:pt idx="23">
                  <c:v>19.03436084031306</c:v>
                </c:pt>
                <c:pt idx="24">
                  <c:v>19.068423516821611</c:v>
                </c:pt>
                <c:pt idx="25">
                  <c:v>19.1140106703781</c:v>
                </c:pt>
                <c:pt idx="26">
                  <c:v>19.198118854211199</c:v>
                </c:pt>
                <c:pt idx="27">
                  <c:v>19.30093890134529</c:v>
                </c:pt>
                <c:pt idx="28">
                  <c:v>19.304656816906679</c:v>
                </c:pt>
                <c:pt idx="29">
                  <c:v>19.341477787851311</c:v>
                </c:pt>
                <c:pt idx="30">
                  <c:v>19.349699806655131</c:v>
                </c:pt>
                <c:pt idx="31">
                  <c:v>19.411889499737661</c:v>
                </c:pt>
                <c:pt idx="32">
                  <c:v>20.580433996383359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35 a 49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2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28"/>
            <c:invertIfNegative val="0"/>
            <c:bubble3D val="0"/>
          </c:dPt>
          <c:dPt>
            <c:idx val="3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GR</c:v>
                </c:pt>
                <c:pt idx="2">
                  <c:v>CP</c:v>
                </c:pt>
                <c:pt idx="3">
                  <c:v>BC</c:v>
                </c:pt>
                <c:pt idx="4">
                  <c:v>DG</c:v>
                </c:pt>
                <c:pt idx="5">
                  <c:v>OX</c:v>
                </c:pt>
                <c:pt idx="6">
                  <c:v>NY</c:v>
                </c:pt>
                <c:pt idx="7">
                  <c:v>CO</c:v>
                </c:pt>
                <c:pt idx="8">
                  <c:v>CH</c:v>
                </c:pt>
                <c:pt idx="9">
                  <c:v>MI</c:v>
                </c:pt>
                <c:pt idx="10">
                  <c:v>PU</c:v>
                </c:pt>
                <c:pt idx="11">
                  <c:v>TB</c:v>
                </c:pt>
                <c:pt idx="12">
                  <c:v>TM</c:v>
                </c:pt>
                <c:pt idx="13">
                  <c:v>SI</c:v>
                </c:pt>
                <c:pt idx="14">
                  <c:v>BS</c:v>
                </c:pt>
                <c:pt idx="15">
                  <c:v>ZT</c:v>
                </c:pt>
                <c:pt idx="16">
                  <c:v>RM</c:v>
                </c:pt>
                <c:pt idx="17">
                  <c:v>MX</c:v>
                </c:pt>
                <c:pt idx="18">
                  <c:v>TX</c:v>
                </c:pt>
                <c:pt idx="19">
                  <c:v>HG</c:v>
                </c:pt>
                <c:pt idx="20">
                  <c:v>VZ</c:v>
                </c:pt>
                <c:pt idx="21">
                  <c:v>GT</c:v>
                </c:pt>
                <c:pt idx="22">
                  <c:v>QR</c:v>
                </c:pt>
                <c:pt idx="23">
                  <c:v>SL</c:v>
                </c:pt>
                <c:pt idx="24">
                  <c:v>SO</c:v>
                </c:pt>
                <c:pt idx="25">
                  <c:v>CL</c:v>
                </c:pt>
                <c:pt idx="26">
                  <c:v>MO</c:v>
                </c:pt>
                <c:pt idx="27">
                  <c:v>NL</c:v>
                </c:pt>
                <c:pt idx="28">
                  <c:v>AG</c:v>
                </c:pt>
                <c:pt idx="29">
                  <c:v>QT</c:v>
                </c:pt>
                <c:pt idx="30">
                  <c:v>YU</c:v>
                </c:pt>
                <c:pt idx="31">
                  <c:v>JL</c:v>
                </c:pt>
                <c:pt idx="32">
                  <c:v>CM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18.075343586387429</c:v>
                </c:pt>
                <c:pt idx="1">
                  <c:v>18.418505902664361</c:v>
                </c:pt>
                <c:pt idx="2">
                  <c:v>18.694361063464839</c:v>
                </c:pt>
                <c:pt idx="3">
                  <c:v>18.752510842273448</c:v>
                </c:pt>
                <c:pt idx="4">
                  <c:v>18.87127320954907</c:v>
                </c:pt>
                <c:pt idx="5">
                  <c:v>19.10302585525573</c:v>
                </c:pt>
                <c:pt idx="6">
                  <c:v>19.129957643434739</c:v>
                </c:pt>
                <c:pt idx="7">
                  <c:v>19.263104838709669</c:v>
                </c:pt>
                <c:pt idx="8">
                  <c:v>19.316472073209219</c:v>
                </c:pt>
                <c:pt idx="9">
                  <c:v>19.39887196137196</c:v>
                </c:pt>
                <c:pt idx="10">
                  <c:v>19.429013320697099</c:v>
                </c:pt>
                <c:pt idx="11">
                  <c:v>19.44798474945534</c:v>
                </c:pt>
                <c:pt idx="12">
                  <c:v>19.462791878172581</c:v>
                </c:pt>
                <c:pt idx="13">
                  <c:v>19.49313160605945</c:v>
                </c:pt>
                <c:pt idx="14">
                  <c:v>19.507656937225111</c:v>
                </c:pt>
                <c:pt idx="15">
                  <c:v>19.538329091181311</c:v>
                </c:pt>
                <c:pt idx="16">
                  <c:v>19.7329577122972</c:v>
                </c:pt>
                <c:pt idx="17">
                  <c:v>19.542937149968889</c:v>
                </c:pt>
                <c:pt idx="18">
                  <c:v>19.60819534939327</c:v>
                </c:pt>
                <c:pt idx="19">
                  <c:v>19.675567875874989</c:v>
                </c:pt>
                <c:pt idx="20">
                  <c:v>19.72766488338161</c:v>
                </c:pt>
                <c:pt idx="21">
                  <c:v>19.791806187747259</c:v>
                </c:pt>
                <c:pt idx="22">
                  <c:v>19.7997770738003</c:v>
                </c:pt>
                <c:pt idx="23">
                  <c:v>19.800772418990199</c:v>
                </c:pt>
                <c:pt idx="24">
                  <c:v>19.803908060374521</c:v>
                </c:pt>
                <c:pt idx="25">
                  <c:v>19.970987654320989</c:v>
                </c:pt>
                <c:pt idx="26">
                  <c:v>19.982651845970619</c:v>
                </c:pt>
                <c:pt idx="27">
                  <c:v>20.131885136723341</c:v>
                </c:pt>
                <c:pt idx="28">
                  <c:v>20.238585799961299</c:v>
                </c:pt>
                <c:pt idx="29">
                  <c:v>20.387012030444389</c:v>
                </c:pt>
                <c:pt idx="30">
                  <c:v>20.44904891304348</c:v>
                </c:pt>
                <c:pt idx="31">
                  <c:v>20.71872207839812</c:v>
                </c:pt>
                <c:pt idx="32">
                  <c:v>21.6723942889464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39007488"/>
        <c:axId val="98592448"/>
      </c:barChart>
      <c:catAx>
        <c:axId val="139007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8592448"/>
        <c:crosses val="autoZero"/>
        <c:auto val="1"/>
        <c:lblAlgn val="ctr"/>
        <c:lblOffset val="100"/>
        <c:noMultiLvlLbl val="0"/>
      </c:catAx>
      <c:valAx>
        <c:axId val="98592448"/>
        <c:scaling>
          <c:orientation val="minMax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9007488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2127438757655291"/>
          <c:y val="3.5192622449780213E-2"/>
          <c:w val="0.15247430008748908"/>
          <c:h val="3.550923121113819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4175518196391E-2"/>
          <c:y val="5.9054395190657825E-2"/>
          <c:w val="0.92678578868220995"/>
          <c:h val="0.830852320421187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Casada</c:v>
                </c:pt>
                <c:pt idx="1">
                  <c:v>Soltera</c:v>
                </c:pt>
                <c:pt idx="2">
                  <c:v>Unión libre</c:v>
                </c:pt>
                <c:pt idx="3">
                  <c:v>Separada</c:v>
                </c:pt>
                <c:pt idx="4">
                  <c:v>Divorciada</c:v>
                </c:pt>
                <c:pt idx="5">
                  <c:v>Viuda</c:v>
                </c:pt>
              </c:strCache>
            </c:strRef>
          </c:cat>
          <c:val>
            <c:numRef>
              <c:f>Hoja1!$B$2:$B$7</c:f>
              <c:numCache>
                <c:formatCode>0.0</c:formatCode>
                <c:ptCount val="6"/>
                <c:pt idx="0">
                  <c:v>39.829272582150729</c:v>
                </c:pt>
                <c:pt idx="1">
                  <c:v>28.538264857479131</c:v>
                </c:pt>
                <c:pt idx="2">
                  <c:v>22.38450195484247</c:v>
                </c:pt>
                <c:pt idx="3">
                  <c:v>6.5755759682896127</c:v>
                </c:pt>
                <c:pt idx="4">
                  <c:v>1.774915786198406</c:v>
                </c:pt>
                <c:pt idx="5">
                  <c:v>0.89746885103965202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Casada</c:v>
                </c:pt>
                <c:pt idx="1">
                  <c:v>Soltera</c:v>
                </c:pt>
                <c:pt idx="2">
                  <c:v>Unión libre</c:v>
                </c:pt>
                <c:pt idx="3">
                  <c:v>Separada</c:v>
                </c:pt>
                <c:pt idx="4">
                  <c:v>Divorciada</c:v>
                </c:pt>
                <c:pt idx="5">
                  <c:v>Viuda</c:v>
                </c:pt>
              </c:strCache>
            </c:strRef>
          </c:cat>
          <c:val>
            <c:numRef>
              <c:f>Hoja1!$C$2:$C$7</c:f>
              <c:numCache>
                <c:formatCode>0.0</c:formatCode>
                <c:ptCount val="6"/>
                <c:pt idx="0">
                  <c:v>36.858464393121103</c:v>
                </c:pt>
                <c:pt idx="1">
                  <c:v>27.448155003876892</c:v>
                </c:pt>
                <c:pt idx="2">
                  <c:v>25.983900823334839</c:v>
                </c:pt>
                <c:pt idx="3">
                  <c:v>7.1056889434691213</c:v>
                </c:pt>
                <c:pt idx="4">
                  <c:v>1.9290327496335999</c:v>
                </c:pt>
                <c:pt idx="5">
                  <c:v>0.67475808656444802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axId val="115826176"/>
        <c:axId val="98594752"/>
      </c:barChart>
      <c:catAx>
        <c:axId val="115826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8594752"/>
        <c:crosses val="autoZero"/>
        <c:auto val="1"/>
        <c:lblAlgn val="ctr"/>
        <c:lblOffset val="100"/>
        <c:noMultiLvlLbl val="0"/>
      </c:catAx>
      <c:valAx>
        <c:axId val="98594752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15826176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3778885679368953"/>
          <c:y val="8.3158198471774761E-3"/>
          <c:w val="0.15205316968749505"/>
          <c:h val="4.712863694157439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172261053119697E-2"/>
          <c:y val="6.8140514417317E-2"/>
          <c:w val="0.93155857078682103"/>
          <c:h val="0.80914902097965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Hoja1!$A$2:$A$9</c:f>
              <c:strCache>
                <c:ptCount val="8"/>
                <c:pt idx="0">
                  <c:v>Total</c:v>
                </c:pt>
                <c:pt idx="1">
                  <c:v>15 a 19</c:v>
                </c:pt>
                <c:pt idx="2">
                  <c:v>20 a 24</c:v>
                </c:pt>
                <c:pt idx="3">
                  <c:v>25 a 29</c:v>
                </c:pt>
                <c:pt idx="4">
                  <c:v>30 a 34</c:v>
                </c:pt>
                <c:pt idx="5">
                  <c:v>35 a 39</c:v>
                </c:pt>
                <c:pt idx="6">
                  <c:v>40 a 44</c:v>
                </c:pt>
                <c:pt idx="7">
                  <c:v>45 a 49</c:v>
                </c:pt>
              </c:strCache>
            </c:strRef>
          </c:cat>
          <c:val>
            <c:numRef>
              <c:f>Hoja1!$B$2:$B$9</c:f>
              <c:numCache>
                <c:formatCode>0.0</c:formatCode>
                <c:ptCount val="8"/>
                <c:pt idx="0">
                  <c:v>62.213774536993199</c:v>
                </c:pt>
                <c:pt idx="1">
                  <c:v>22.4086739441925</c:v>
                </c:pt>
                <c:pt idx="2">
                  <c:v>49.551083074663723</c:v>
                </c:pt>
                <c:pt idx="3">
                  <c:v>68.567395633930815</c:v>
                </c:pt>
                <c:pt idx="4">
                  <c:v>74.208369551719855</c:v>
                </c:pt>
                <c:pt idx="5">
                  <c:v>82.660001960207794</c:v>
                </c:pt>
                <c:pt idx="6">
                  <c:v>79.108613506443163</c:v>
                </c:pt>
                <c:pt idx="7">
                  <c:v>78.245721115943141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Hoja1!$A$2:$A$9</c:f>
              <c:strCache>
                <c:ptCount val="8"/>
                <c:pt idx="0">
                  <c:v>Total</c:v>
                </c:pt>
                <c:pt idx="1">
                  <c:v>15 a 19</c:v>
                </c:pt>
                <c:pt idx="2">
                  <c:v>20 a 24</c:v>
                </c:pt>
                <c:pt idx="3">
                  <c:v>25 a 29</c:v>
                </c:pt>
                <c:pt idx="4">
                  <c:v>30 a 34</c:v>
                </c:pt>
                <c:pt idx="5">
                  <c:v>35 a 39</c:v>
                </c:pt>
                <c:pt idx="6">
                  <c:v>40 a 44</c:v>
                </c:pt>
                <c:pt idx="7">
                  <c:v>45 a 49</c:v>
                </c:pt>
              </c:strCache>
            </c:strRef>
          </c:cat>
          <c:val>
            <c:numRef>
              <c:f>Hoja1!$C$2:$C$9</c:f>
              <c:numCache>
                <c:formatCode>0.0</c:formatCode>
                <c:ptCount val="8"/>
                <c:pt idx="0">
                  <c:v>62.842365216455953</c:v>
                </c:pt>
                <c:pt idx="1">
                  <c:v>14.9614264134657</c:v>
                </c:pt>
                <c:pt idx="2">
                  <c:v>52.216958787304598</c:v>
                </c:pt>
                <c:pt idx="3">
                  <c:v>72.013188196895129</c:v>
                </c:pt>
                <c:pt idx="4">
                  <c:v>76.529598323056604</c:v>
                </c:pt>
                <c:pt idx="5">
                  <c:v>80.651390514999903</c:v>
                </c:pt>
                <c:pt idx="6">
                  <c:v>78.97179797484641</c:v>
                </c:pt>
                <c:pt idx="7">
                  <c:v>72.861699703804973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axId val="139206144"/>
        <c:axId val="98595904"/>
      </c:barChart>
      <c:catAx>
        <c:axId val="139206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8595904"/>
        <c:crosses val="autoZero"/>
        <c:auto val="1"/>
        <c:lblAlgn val="ctr"/>
        <c:lblOffset val="100"/>
        <c:noMultiLvlLbl val="0"/>
      </c:catAx>
      <c:valAx>
        <c:axId val="98595904"/>
        <c:scaling>
          <c:orientation val="minMax"/>
          <c:max val="10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9206144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tr"/>
      <c:layout>
        <c:manualLayout>
          <c:xMode val="edge"/>
          <c:yMode val="edge"/>
          <c:x val="0.77403404452645364"/>
          <c:y val="3.3367163408269951E-2"/>
          <c:w val="0.21676407935350178"/>
          <c:h val="3.35240528830130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710629921259842E-2"/>
          <c:y val="6.7774085988888705E-2"/>
          <c:w val="0.93415135608048994"/>
          <c:h val="0.827575140094685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25 a 34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Pt>
            <c:idx val="30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CP</c:v>
                </c:pt>
                <c:pt idx="2">
                  <c:v>BC</c:v>
                </c:pt>
                <c:pt idx="3">
                  <c:v>DG</c:v>
                </c:pt>
                <c:pt idx="4">
                  <c:v>CO</c:v>
                </c:pt>
                <c:pt idx="5">
                  <c:v>NY</c:v>
                </c:pt>
                <c:pt idx="6">
                  <c:v>GR</c:v>
                </c:pt>
                <c:pt idx="7">
                  <c:v>CH</c:v>
                </c:pt>
                <c:pt idx="8">
                  <c:v>OX</c:v>
                </c:pt>
                <c:pt idx="9">
                  <c:v>PU</c:v>
                </c:pt>
                <c:pt idx="10">
                  <c:v>SI</c:v>
                </c:pt>
                <c:pt idx="11">
                  <c:v>MX</c:v>
                </c:pt>
                <c:pt idx="12">
                  <c:v>ZT</c:v>
                </c:pt>
                <c:pt idx="13">
                  <c:v>TB</c:v>
                </c:pt>
                <c:pt idx="14">
                  <c:v>RM</c:v>
                </c:pt>
                <c:pt idx="15">
                  <c:v>BS</c:v>
                </c:pt>
                <c:pt idx="16">
                  <c:v>SO</c:v>
                </c:pt>
                <c:pt idx="17">
                  <c:v>TX</c:v>
                </c:pt>
                <c:pt idx="18">
                  <c:v>TM</c:v>
                </c:pt>
                <c:pt idx="19">
                  <c:v>VZ</c:v>
                </c:pt>
                <c:pt idx="20">
                  <c:v>QR</c:v>
                </c:pt>
                <c:pt idx="21">
                  <c:v>JL</c:v>
                </c:pt>
                <c:pt idx="22">
                  <c:v>MI</c:v>
                </c:pt>
                <c:pt idx="23">
                  <c:v>MO</c:v>
                </c:pt>
                <c:pt idx="24">
                  <c:v>SL</c:v>
                </c:pt>
                <c:pt idx="25">
                  <c:v>HG</c:v>
                </c:pt>
                <c:pt idx="26">
                  <c:v>QT</c:v>
                </c:pt>
                <c:pt idx="27">
                  <c:v>CL</c:v>
                </c:pt>
                <c:pt idx="28">
                  <c:v>NL</c:v>
                </c:pt>
                <c:pt idx="29">
                  <c:v>GT</c:v>
                </c:pt>
                <c:pt idx="30">
                  <c:v>AG</c:v>
                </c:pt>
                <c:pt idx="31">
                  <c:v>YU</c:v>
                </c:pt>
                <c:pt idx="32">
                  <c:v>CM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18.757080402965212</c:v>
                </c:pt>
                <c:pt idx="1">
                  <c:v>18.899999999999999</c:v>
                </c:pt>
                <c:pt idx="2">
                  <c:v>18.919428644741899</c:v>
                </c:pt>
                <c:pt idx="3">
                  <c:v>18.946643983915859</c:v>
                </c:pt>
                <c:pt idx="4">
                  <c:v>19.106668566543171</c:v>
                </c:pt>
                <c:pt idx="5">
                  <c:v>19.106751175046298</c:v>
                </c:pt>
                <c:pt idx="6">
                  <c:v>19.168185601331661</c:v>
                </c:pt>
                <c:pt idx="7">
                  <c:v>19.178076216712579</c:v>
                </c:pt>
                <c:pt idx="8">
                  <c:v>19.240746302274939</c:v>
                </c:pt>
                <c:pt idx="9">
                  <c:v>19.299054342386011</c:v>
                </c:pt>
                <c:pt idx="10">
                  <c:v>19.34402015625723</c:v>
                </c:pt>
                <c:pt idx="11">
                  <c:v>19.410839601252381</c:v>
                </c:pt>
                <c:pt idx="12">
                  <c:v>19.417916891527248</c:v>
                </c:pt>
                <c:pt idx="13">
                  <c:v>19.425427418498469</c:v>
                </c:pt>
                <c:pt idx="14">
                  <c:v>19.5</c:v>
                </c:pt>
                <c:pt idx="15">
                  <c:v>19.527856852379021</c:v>
                </c:pt>
                <c:pt idx="16">
                  <c:v>19.535500978272061</c:v>
                </c:pt>
                <c:pt idx="17">
                  <c:v>19.559143730886849</c:v>
                </c:pt>
                <c:pt idx="18">
                  <c:v>19.582742511679019</c:v>
                </c:pt>
                <c:pt idx="19">
                  <c:v>19.585553950438939</c:v>
                </c:pt>
                <c:pt idx="20">
                  <c:v>19.597965185597332</c:v>
                </c:pt>
                <c:pt idx="21">
                  <c:v>19.696992800478689</c:v>
                </c:pt>
                <c:pt idx="22">
                  <c:v>19.70520673813169</c:v>
                </c:pt>
                <c:pt idx="23">
                  <c:v>19.739455393697039</c:v>
                </c:pt>
                <c:pt idx="24">
                  <c:v>19.801895120946401</c:v>
                </c:pt>
                <c:pt idx="25">
                  <c:v>19.833668341708549</c:v>
                </c:pt>
                <c:pt idx="26">
                  <c:v>19.854969818913489</c:v>
                </c:pt>
                <c:pt idx="27">
                  <c:v>19.90336034318398</c:v>
                </c:pt>
                <c:pt idx="28">
                  <c:v>20.02895661442501</c:v>
                </c:pt>
                <c:pt idx="29">
                  <c:v>20.076266788766791</c:v>
                </c:pt>
                <c:pt idx="30">
                  <c:v>20.089013998782711</c:v>
                </c:pt>
                <c:pt idx="31">
                  <c:v>20.145902764163889</c:v>
                </c:pt>
                <c:pt idx="32">
                  <c:v>20.403019274834879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35 a 49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1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30"/>
            <c:invertIfNegative val="0"/>
            <c:bubble3D val="0"/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CP</c:v>
                </c:pt>
                <c:pt idx="2">
                  <c:v>BC</c:v>
                </c:pt>
                <c:pt idx="3">
                  <c:v>DG</c:v>
                </c:pt>
                <c:pt idx="4">
                  <c:v>CO</c:v>
                </c:pt>
                <c:pt idx="5">
                  <c:v>NY</c:v>
                </c:pt>
                <c:pt idx="6">
                  <c:v>GR</c:v>
                </c:pt>
                <c:pt idx="7">
                  <c:v>CH</c:v>
                </c:pt>
                <c:pt idx="8">
                  <c:v>OX</c:v>
                </c:pt>
                <c:pt idx="9">
                  <c:v>PU</c:v>
                </c:pt>
                <c:pt idx="10">
                  <c:v>SI</c:v>
                </c:pt>
                <c:pt idx="11">
                  <c:v>MX</c:v>
                </c:pt>
                <c:pt idx="12">
                  <c:v>ZT</c:v>
                </c:pt>
                <c:pt idx="13">
                  <c:v>TB</c:v>
                </c:pt>
                <c:pt idx="14">
                  <c:v>RM</c:v>
                </c:pt>
                <c:pt idx="15">
                  <c:v>BS</c:v>
                </c:pt>
                <c:pt idx="16">
                  <c:v>SO</c:v>
                </c:pt>
                <c:pt idx="17">
                  <c:v>TX</c:v>
                </c:pt>
                <c:pt idx="18">
                  <c:v>TM</c:v>
                </c:pt>
                <c:pt idx="19">
                  <c:v>VZ</c:v>
                </c:pt>
                <c:pt idx="20">
                  <c:v>QR</c:v>
                </c:pt>
                <c:pt idx="21">
                  <c:v>JL</c:v>
                </c:pt>
                <c:pt idx="22">
                  <c:v>MI</c:v>
                </c:pt>
                <c:pt idx="23">
                  <c:v>MO</c:v>
                </c:pt>
                <c:pt idx="24">
                  <c:v>SL</c:v>
                </c:pt>
                <c:pt idx="25">
                  <c:v>HG</c:v>
                </c:pt>
                <c:pt idx="26">
                  <c:v>QT</c:v>
                </c:pt>
                <c:pt idx="27">
                  <c:v>CL</c:v>
                </c:pt>
                <c:pt idx="28">
                  <c:v>NL</c:v>
                </c:pt>
                <c:pt idx="29">
                  <c:v>GT</c:v>
                </c:pt>
                <c:pt idx="30">
                  <c:v>AG</c:v>
                </c:pt>
                <c:pt idx="31">
                  <c:v>YU</c:v>
                </c:pt>
                <c:pt idx="32">
                  <c:v>CM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19.473553492087269</c:v>
                </c:pt>
                <c:pt idx="1">
                  <c:v>19.72451125958921</c:v>
                </c:pt>
                <c:pt idx="2">
                  <c:v>20.087185380138632</c:v>
                </c:pt>
                <c:pt idx="3">
                  <c:v>20.25916838842975</c:v>
                </c:pt>
                <c:pt idx="4">
                  <c:v>20.266403753314741</c:v>
                </c:pt>
                <c:pt idx="5">
                  <c:v>20.143506205673759</c:v>
                </c:pt>
                <c:pt idx="6">
                  <c:v>19.581559633027521</c:v>
                </c:pt>
                <c:pt idx="7">
                  <c:v>19.94087027872509</c:v>
                </c:pt>
                <c:pt idx="8">
                  <c:v>19.828778495190409</c:v>
                </c:pt>
                <c:pt idx="9">
                  <c:v>20.261982068405711</c:v>
                </c:pt>
                <c:pt idx="10">
                  <c:v>20.405219370243241</c:v>
                </c:pt>
                <c:pt idx="11">
                  <c:v>20.802058576069669</c:v>
                </c:pt>
                <c:pt idx="12">
                  <c:v>20.272592697025221</c:v>
                </c:pt>
                <c:pt idx="13">
                  <c:v>20.09152409705915</c:v>
                </c:pt>
                <c:pt idx="14">
                  <c:v>20.6</c:v>
                </c:pt>
                <c:pt idx="15">
                  <c:v>20.55339468657753</c:v>
                </c:pt>
                <c:pt idx="16">
                  <c:v>20.902919111639299</c:v>
                </c:pt>
                <c:pt idx="17">
                  <c:v>20.376585501342468</c:v>
                </c:pt>
                <c:pt idx="18">
                  <c:v>20.88652027027026</c:v>
                </c:pt>
                <c:pt idx="19">
                  <c:v>20.33949098496181</c:v>
                </c:pt>
                <c:pt idx="20">
                  <c:v>20.74958295420079</c:v>
                </c:pt>
                <c:pt idx="21">
                  <c:v>21.174938201178929</c:v>
                </c:pt>
                <c:pt idx="22">
                  <c:v>20.628325001542919</c:v>
                </c:pt>
                <c:pt idx="23">
                  <c:v>20.591539234880148</c:v>
                </c:pt>
                <c:pt idx="24">
                  <c:v>20.235269830475541</c:v>
                </c:pt>
                <c:pt idx="25">
                  <c:v>20.11842392014993</c:v>
                </c:pt>
                <c:pt idx="26">
                  <c:v>20.804769536863041</c:v>
                </c:pt>
                <c:pt idx="27">
                  <c:v>20.463275193798449</c:v>
                </c:pt>
                <c:pt idx="28">
                  <c:v>21.683952865559721</c:v>
                </c:pt>
                <c:pt idx="29">
                  <c:v>20.63403125644923</c:v>
                </c:pt>
                <c:pt idx="30">
                  <c:v>21.228718482535271</c:v>
                </c:pt>
                <c:pt idx="31">
                  <c:v>20.92838857893009</c:v>
                </c:pt>
                <c:pt idx="32">
                  <c:v>22.464313688031321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16154368"/>
        <c:axId val="108508224"/>
      </c:barChart>
      <c:catAx>
        <c:axId val="116154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8508224"/>
        <c:crosses val="autoZero"/>
        <c:auto val="1"/>
        <c:lblAlgn val="ctr"/>
        <c:lblOffset val="100"/>
        <c:noMultiLvlLbl val="0"/>
      </c:catAx>
      <c:valAx>
        <c:axId val="108508224"/>
        <c:scaling>
          <c:orientation val="minMax"/>
          <c:max val="25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crossAx val="116154368"/>
        <c:crosses val="autoZero"/>
        <c:crossBetween val="between"/>
      </c:valAx>
      <c:spPr>
        <a:ln w="6350"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1787106299212609"/>
          <c:y val="2.3482397679838497E-2"/>
          <c:w val="0.16279451006124235"/>
          <c:h val="4.2578424756344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0.38974</cdr:x>
      <cdr:y>0.93243</cdr:y>
    </cdr:from>
    <cdr:to>
      <cdr:x>0.58418</cdr:x>
      <cdr:y>0.99695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227377" y="4968552"/>
          <a:ext cx="1610142" cy="343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000" dirty="0" smtClean="0">
              <a:latin typeface="Soberana Sans" pitchFamily="50" charset="0"/>
            </a:rPr>
            <a:t>Grupos de edad</a:t>
          </a:r>
          <a:endParaRPr lang="es-MX" sz="1000" dirty="0">
            <a:latin typeface="Soberana Sans" pitchFamily="50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0.02358</cdr:x>
      <cdr:y>0.0196</cdr:y>
    </cdr:from>
    <cdr:to>
      <cdr:x>0.14638</cdr:x>
      <cdr:y>0.06698</cdr:y>
    </cdr:to>
    <cdr:sp macro="" textlink="">
      <cdr:nvSpPr>
        <cdr:cNvPr id="2" name="4 CuadroTexto"/>
        <cdr:cNvSpPr txBox="1"/>
      </cdr:nvSpPr>
      <cdr:spPr>
        <a:xfrm xmlns:a="http://schemas.openxmlformats.org/drawingml/2006/main">
          <a:off x="215616" y="101836"/>
          <a:ext cx="1122883" cy="24619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000" dirty="0" smtClean="0">
              <a:latin typeface="Soberana Sans" pitchFamily="50" charset="0"/>
            </a:rPr>
            <a:t>Porcentaje</a:t>
          </a:r>
          <a:endParaRPr lang="es-MX" sz="1000" dirty="0">
            <a:latin typeface="Soberana Sans" pitchFamily="50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5C9AC-7F2C-497F-B919-4E093CD690F2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117CC-AD97-48C5-8C99-9288FDB9AE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26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26720-BC1C-41E5-93C5-9540A278090B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21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1CB9F-FFBF-40AD-8972-B6DB5157B1B6}" type="slidenum">
              <a:rPr lang="es-MX" smtClean="0"/>
              <a:pPr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568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7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80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911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997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59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5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172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89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3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90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5791D6-C9D5-4B74-B62D-E48B8369DEA9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EB37E3-149F-4804-BD60-F4B7903A00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817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57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27385"/>
            <a:ext cx="4339722" cy="685799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0" y="2996468"/>
            <a:ext cx="4590256" cy="1296628"/>
          </a:xfrm>
        </p:spPr>
        <p:txBody>
          <a:bodyPr>
            <a:noAutofit/>
          </a:bodyPr>
          <a:lstStyle/>
          <a:p>
            <a:r>
              <a:rPr lang="es-MX" sz="2200" dirty="0">
                <a:solidFill>
                  <a:srgbClr val="009A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Principales </a:t>
            </a:r>
            <a:r>
              <a:rPr lang="es-MX" sz="2200" dirty="0" smtClean="0">
                <a:solidFill>
                  <a:srgbClr val="009A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transiciones</a:t>
            </a:r>
            <a:br>
              <a:rPr lang="es-MX" sz="2200" dirty="0" smtClean="0">
                <a:solidFill>
                  <a:srgbClr val="009A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200" dirty="0" smtClean="0">
                <a:solidFill>
                  <a:srgbClr val="009A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s-MX" sz="2200" dirty="0">
                <a:solidFill>
                  <a:srgbClr val="009A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vida sexual y reproductiva</a:t>
            </a:r>
            <a:br>
              <a:rPr lang="es-MX" sz="2200" dirty="0">
                <a:solidFill>
                  <a:srgbClr val="009A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2200" dirty="0">
              <a:solidFill>
                <a:srgbClr val="009A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72000" y="155679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rgbClr val="009A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 </a:t>
            </a:r>
            <a:r>
              <a:rPr lang="es-MX" sz="2800" b="1" dirty="0" smtClean="0">
                <a:solidFill>
                  <a:srgbClr val="009A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es-MX" sz="2800" dirty="0">
              <a:solidFill>
                <a:srgbClr val="009A48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04" y="5833837"/>
            <a:ext cx="7535295" cy="69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4563577" y="4365104"/>
            <a:ext cx="447291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Quintana Roo</a:t>
            </a:r>
            <a:endParaRPr lang="es-MX" sz="2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berana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09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086478743"/>
              </p:ext>
            </p:extLst>
          </p:nvPr>
        </p:nvGraphicFramePr>
        <p:xfrm>
          <a:off x="35496" y="908720"/>
          <a:ext cx="8984360" cy="5413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251520" y="154096"/>
            <a:ext cx="8640960" cy="754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3.1. </a:t>
            </a:r>
            <a:r>
              <a:rPr lang="es-MX" b="0" dirty="0" smtClean="0"/>
              <a:t>Edad mediana a la primera relación sexual para dos generaciones de mujeres </a:t>
            </a:r>
            <a:br>
              <a:rPr lang="es-MX" b="0" dirty="0" smtClean="0"/>
            </a:br>
            <a:r>
              <a:rPr lang="es-MX" b="0" dirty="0" smtClean="0"/>
              <a:t>en edad fértil por entidad federativa, 2014</a:t>
            </a:r>
            <a:endParaRPr lang="es-MX" b="0" dirty="0"/>
          </a:p>
        </p:txBody>
      </p:sp>
      <p:sp>
        <p:nvSpPr>
          <p:cNvPr id="6" name="5 CuadroTexto"/>
          <p:cNvSpPr txBox="1"/>
          <p:nvPr/>
        </p:nvSpPr>
        <p:spPr>
          <a:xfrm>
            <a:off x="343406" y="978066"/>
            <a:ext cx="525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Edad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635896" y="6093296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Entidad</a:t>
            </a:r>
            <a:r>
              <a:rPr lang="es-MX" sz="1100" dirty="0">
                <a:solidFill>
                  <a:prstClr val="black"/>
                </a:solidFill>
                <a:latin typeface="Soberana Sans" pitchFamily="50" charset="0"/>
              </a:rPr>
              <a:t>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95768" y="6332587"/>
            <a:ext cx="75409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 flipV="1">
            <a:off x="4211960" y="5877272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V="1">
            <a:off x="4440697" y="5877272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98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947668024"/>
              </p:ext>
            </p:extLst>
          </p:nvPr>
        </p:nvGraphicFramePr>
        <p:xfrm>
          <a:off x="9939" y="943264"/>
          <a:ext cx="8954549" cy="5366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67544" y="188640"/>
            <a:ext cx="8208912" cy="754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3.2. </a:t>
            </a:r>
            <a:r>
              <a:rPr lang="es-MX" b="0" dirty="0"/>
              <a:t>Porcentaje de mujeres en edad fértil que hicieron uso </a:t>
            </a:r>
            <a:br>
              <a:rPr lang="es-MX" b="0" dirty="0"/>
            </a:br>
            <a:r>
              <a:rPr lang="es-MX" b="0" dirty="0"/>
              <a:t>de métodos anticonceptivos en su primera relación sexual por entidad federativa, 2009 y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08518" y="1005475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635896" y="6093296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93552" y="6341576"/>
            <a:ext cx="79208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7164288" y="58680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V="1">
            <a:off x="4106396" y="58680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8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282549949"/>
              </p:ext>
            </p:extLst>
          </p:nvPr>
        </p:nvGraphicFramePr>
        <p:xfrm>
          <a:off x="858539" y="1133061"/>
          <a:ext cx="7470452" cy="4850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251520" y="188640"/>
            <a:ext cx="8640960" cy="6106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3.3. </a:t>
            </a:r>
            <a:r>
              <a:rPr lang="es-MX" b="0" dirty="0"/>
              <a:t>Quintana Roo. Distribución porcentual de las </a:t>
            </a:r>
            <a:r>
              <a:rPr lang="es-MX" b="0" dirty="0" smtClean="0"/>
              <a:t>mujeres en </a:t>
            </a:r>
            <a:r>
              <a:rPr lang="es-MX" b="0" dirty="0"/>
              <a:t>edad fértil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por </a:t>
            </a:r>
            <a:r>
              <a:rPr lang="es-MX" b="0" dirty="0"/>
              <a:t>razones de no uso de métodos anticonceptivos </a:t>
            </a:r>
            <a:r>
              <a:rPr lang="es-MX" b="0" dirty="0" smtClean="0"/>
              <a:t>en </a:t>
            </a:r>
            <a:r>
              <a:rPr lang="es-MX" b="0" dirty="0"/>
              <a:t>la primera relación sexual,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149683" y="5836318"/>
            <a:ext cx="10831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 smtClean="0">
                <a:latin typeface="Soberana Sans" pitchFamily="50" charset="0"/>
              </a:rPr>
              <a:t>Porcentaje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67100" y="6342909"/>
            <a:ext cx="72418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</p:spTree>
    <p:extLst>
      <p:ext uri="{BB962C8B-B14F-4D97-AF65-F5344CB8AC3E}">
        <p14:creationId xmlns:p14="http://schemas.microsoft.com/office/powerpoint/2010/main" val="108546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923262998"/>
              </p:ext>
            </p:extLst>
          </p:nvPr>
        </p:nvGraphicFramePr>
        <p:xfrm>
          <a:off x="0" y="871257"/>
          <a:ext cx="9144000" cy="5480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251520" y="188640"/>
            <a:ext cx="864096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3.4. </a:t>
            </a:r>
            <a:r>
              <a:rPr lang="es-MX" b="0" dirty="0"/>
              <a:t>Edad mediana a la primera unión para dos </a:t>
            </a:r>
            <a:r>
              <a:rPr lang="es-MX" b="0" dirty="0" smtClean="0"/>
              <a:t>generaciones de </a:t>
            </a:r>
            <a:r>
              <a:rPr lang="es-MX" b="0" dirty="0"/>
              <a:t>mujeres en edad fértil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por </a:t>
            </a:r>
            <a:r>
              <a:rPr lang="es-MX" b="0" dirty="0"/>
              <a:t>entidad federativa,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27246" y="1009584"/>
            <a:ext cx="679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Edad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86496" y="6336630"/>
            <a:ext cx="75409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 flipV="1">
            <a:off x="6205872" y="58680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V="1">
            <a:off x="4644008" y="58680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635896" y="6093296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Entidad </a:t>
            </a:r>
          </a:p>
        </p:txBody>
      </p:sp>
    </p:spTree>
    <p:extLst>
      <p:ext uri="{BB962C8B-B14F-4D97-AF65-F5344CB8AC3E}">
        <p14:creationId xmlns:p14="http://schemas.microsoft.com/office/powerpoint/2010/main" val="326518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Gráfico"/>
          <p:cNvGraphicFramePr/>
          <p:nvPr>
            <p:extLst>
              <p:ext uri="{D42A27DB-BD31-4B8C-83A1-F6EECF244321}">
                <p14:modId xmlns:p14="http://schemas.microsoft.com/office/powerpoint/2010/main" val="2123044247"/>
              </p:ext>
            </p:extLst>
          </p:nvPr>
        </p:nvGraphicFramePr>
        <p:xfrm>
          <a:off x="539552" y="980728"/>
          <a:ext cx="80648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 Título"/>
          <p:cNvSpPr txBox="1">
            <a:spLocks/>
          </p:cNvSpPr>
          <p:nvPr/>
        </p:nvSpPr>
        <p:spPr>
          <a:xfrm>
            <a:off x="251520" y="188640"/>
            <a:ext cx="8640959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3.5. </a:t>
            </a:r>
            <a:r>
              <a:rPr lang="es-MX" b="0" dirty="0"/>
              <a:t>Quintana Roo. Distribución porcentual de </a:t>
            </a:r>
            <a:r>
              <a:rPr lang="es-MX" b="0" dirty="0" smtClean="0"/>
              <a:t>mujeres en </a:t>
            </a:r>
            <a:r>
              <a:rPr lang="es-MX" b="0" dirty="0"/>
              <a:t>edad fértil por situación conyugal, 2009 y 2014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859835" y="1011762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84657" y="6351736"/>
            <a:ext cx="69127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 2014.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281530" y="5997397"/>
            <a:ext cx="26334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latin typeface="Soberana Sans" pitchFamily="50" charset="0"/>
              </a:rPr>
              <a:t>Situación conyugal</a:t>
            </a:r>
            <a:endParaRPr lang="es-MX" sz="1000" dirty="0">
              <a:latin typeface="Soberana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40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451058430"/>
              </p:ext>
            </p:extLst>
          </p:nvPr>
        </p:nvGraphicFramePr>
        <p:xfrm>
          <a:off x="539552" y="908720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251520" y="188640"/>
            <a:ext cx="864096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3.6. </a:t>
            </a:r>
            <a:r>
              <a:rPr lang="es-MX" b="0" dirty="0"/>
              <a:t>Quintana Roo. Porcentaje de mujeres en edad fértil casadas </a:t>
            </a:r>
            <a:br>
              <a:rPr lang="es-MX" b="0" dirty="0"/>
            </a:br>
            <a:r>
              <a:rPr lang="es-MX" b="0" dirty="0"/>
              <a:t>o en unión libre por grupos quinquenales de edad, 2009 y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899592" y="1007150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Soberana Sans" pitchFamily="50" charset="0"/>
              </a:rPr>
              <a:t>Porcentaje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80336" y="6352907"/>
            <a:ext cx="69127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 2014.</a:t>
            </a:r>
          </a:p>
        </p:txBody>
      </p:sp>
    </p:spTree>
    <p:extLst>
      <p:ext uri="{BB962C8B-B14F-4D97-AF65-F5344CB8AC3E}">
        <p14:creationId xmlns:p14="http://schemas.microsoft.com/office/powerpoint/2010/main" val="187470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251520" y="241484"/>
            <a:ext cx="864096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3.7. </a:t>
            </a:r>
            <a:r>
              <a:rPr lang="es-MX" b="0" dirty="0"/>
              <a:t>Edad mediana al nacimiento del primer hijo(a) </a:t>
            </a:r>
            <a:br>
              <a:rPr lang="es-MX" b="0" dirty="0"/>
            </a:br>
            <a:r>
              <a:rPr lang="es-MX" b="0" dirty="0"/>
              <a:t>para dos generaciones de mujeres por entidad federativa, 2014</a:t>
            </a:r>
          </a:p>
        </p:txBody>
      </p:sp>
      <p:graphicFrame>
        <p:nvGraphicFramePr>
          <p:cNvPr id="13" name="12 Gráfico"/>
          <p:cNvGraphicFramePr/>
          <p:nvPr>
            <p:extLst>
              <p:ext uri="{D42A27DB-BD31-4B8C-83A1-F6EECF244321}">
                <p14:modId xmlns:p14="http://schemas.microsoft.com/office/powerpoint/2010/main" val="2304696298"/>
              </p:ext>
            </p:extLst>
          </p:nvPr>
        </p:nvGraphicFramePr>
        <p:xfrm>
          <a:off x="0" y="908721"/>
          <a:ext cx="9144000" cy="519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2504" y="6347678"/>
            <a:ext cx="8280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 flipV="1">
            <a:off x="5665405" y="5842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V="1">
            <a:off x="4106396" y="584374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3635896" y="6093296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Entidad</a:t>
            </a:r>
            <a:r>
              <a:rPr lang="es-MX" sz="1100" dirty="0">
                <a:solidFill>
                  <a:prstClr val="black"/>
                </a:solidFill>
                <a:latin typeface="Soberana Sans" pitchFamily="50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41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SSyR">
      <a:dk1>
        <a:sysClr val="windowText" lastClr="000000"/>
      </a:dk1>
      <a:lt1>
        <a:srgbClr val="FFFFFF"/>
      </a:lt1>
      <a:dk2>
        <a:srgbClr val="FFFFFF"/>
      </a:dk2>
      <a:lt2>
        <a:srgbClr val="FFFFFF"/>
      </a:lt2>
      <a:accent1>
        <a:srgbClr val="762EA4"/>
      </a:accent1>
      <a:accent2>
        <a:srgbClr val="009A48"/>
      </a:accent2>
      <a:accent3>
        <a:srgbClr val="D7023A"/>
      </a:accent3>
      <a:accent4>
        <a:srgbClr val="0085CF"/>
      </a:accent4>
      <a:accent5>
        <a:srgbClr val="E61998"/>
      </a:accent5>
      <a:accent6>
        <a:srgbClr val="006578"/>
      </a:accent6>
      <a:hlink>
        <a:srgbClr val="0000FF"/>
      </a:hlink>
      <a:folHlink>
        <a:srgbClr val="800080"/>
      </a:folHlink>
    </a:clrScheme>
    <a:fontScheme name="Soberana Sans">
      <a:majorFont>
        <a:latin typeface="Soberana Sans"/>
        <a:ea typeface=""/>
        <a:cs typeface=""/>
      </a:majorFont>
      <a:minorFont>
        <a:latin typeface="Soberan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</TotalTime>
  <Words>260</Words>
  <Application>Microsoft Office PowerPoint</Application>
  <PresentationFormat>Presentación en pantalla (4:3)</PresentationFormat>
  <Paragraphs>33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Principales transiciones a la vida sexual y reproductiva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Apartado 3. Principales transiciones a la vida sexual y reproductiva</dc:title>
  <dc:creator>Ramirez Fragoso Mitzi;Virginia Muñoz Pérez</dc:creator>
  <cp:lastModifiedBy>Ramirez Fragoso Mitzi</cp:lastModifiedBy>
  <cp:revision>58</cp:revision>
  <dcterms:created xsi:type="dcterms:W3CDTF">2016-05-30T15:39:54Z</dcterms:created>
  <dcterms:modified xsi:type="dcterms:W3CDTF">2017-04-28T17:47:38Z</dcterms:modified>
</cp:coreProperties>
</file>