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6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E7F7-B89D-48BB-B119-A3E75ADD3D8B}" type="datetimeFigureOut">
              <a:rPr lang="es-MX" smtClean="0"/>
              <a:t>17/05/2017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74FD-11FE-4737-9940-E775ED84B9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1106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E7F7-B89D-48BB-B119-A3E75ADD3D8B}" type="datetimeFigureOut">
              <a:rPr lang="es-MX" smtClean="0"/>
              <a:t>17/05/2017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74FD-11FE-4737-9940-E775ED84B9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1141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E7F7-B89D-48BB-B119-A3E75ADD3D8B}" type="datetimeFigureOut">
              <a:rPr lang="es-MX" smtClean="0"/>
              <a:t>17/05/2017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74FD-11FE-4737-9940-E775ED84B9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381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E7F7-B89D-48BB-B119-A3E75ADD3D8B}" type="datetimeFigureOut">
              <a:rPr lang="es-MX" smtClean="0"/>
              <a:t>17/05/2017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74FD-11FE-4737-9940-E775ED84B9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1548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E7F7-B89D-48BB-B119-A3E75ADD3D8B}" type="datetimeFigureOut">
              <a:rPr lang="es-MX" smtClean="0"/>
              <a:t>17/05/2017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74FD-11FE-4737-9940-E775ED84B9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3992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E7F7-B89D-48BB-B119-A3E75ADD3D8B}" type="datetimeFigureOut">
              <a:rPr lang="es-MX" smtClean="0"/>
              <a:t>17/05/2017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74FD-11FE-4737-9940-E775ED84B9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8397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E7F7-B89D-48BB-B119-A3E75ADD3D8B}" type="datetimeFigureOut">
              <a:rPr lang="es-MX" smtClean="0"/>
              <a:t>17/05/2017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74FD-11FE-4737-9940-E775ED84B9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1354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E7F7-B89D-48BB-B119-A3E75ADD3D8B}" type="datetimeFigureOut">
              <a:rPr lang="es-MX" smtClean="0"/>
              <a:t>17/05/2017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74FD-11FE-4737-9940-E775ED84B9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251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E7F7-B89D-48BB-B119-A3E75ADD3D8B}" type="datetimeFigureOut">
              <a:rPr lang="es-MX" smtClean="0"/>
              <a:t>17/05/2017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74FD-11FE-4737-9940-E775ED84B9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6726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E7F7-B89D-48BB-B119-A3E75ADD3D8B}" type="datetimeFigureOut">
              <a:rPr lang="es-MX" smtClean="0"/>
              <a:t>17/05/2017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74FD-11FE-4737-9940-E775ED84B9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2090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E7F7-B89D-48BB-B119-A3E75ADD3D8B}" type="datetimeFigureOut">
              <a:rPr lang="es-MX" smtClean="0"/>
              <a:t>17/05/2017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74FD-11FE-4737-9940-E775ED84B9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5865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8E7F7-B89D-48BB-B119-A3E75ADD3D8B}" type="datetimeFigureOut">
              <a:rPr lang="es-MX" smtClean="0"/>
              <a:t>17/05/2017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474FD-11FE-4737-9940-E775ED84B9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4081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369" y="418455"/>
            <a:ext cx="8264867" cy="6137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180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/>
          </p:nvPr>
        </p:nvGraphicFramePr>
        <p:xfrm>
          <a:off x="1859795" y="867911"/>
          <a:ext cx="6001720" cy="51764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0344"/>
                <a:gridCol w="1200344"/>
                <a:gridCol w="1200344"/>
                <a:gridCol w="1200344"/>
                <a:gridCol w="1200344"/>
              </a:tblGrid>
              <a:tr h="302800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 dirty="0">
                          <a:effectLst/>
                        </a:rPr>
                        <a:t>Quintana Roo. Hogares indígenas por sexo del jefe.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02800">
                <a:tc>
                  <a:txBody>
                    <a:bodyPr/>
                    <a:lstStyle/>
                    <a:p>
                      <a:pPr algn="l" fontAlgn="ctr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9211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Año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Hogares totales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Hogares con jefatura masculina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Hogares con jefatura femenina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838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2010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95,494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80,078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15,416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838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2011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99,985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83,632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16,353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838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2012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104,536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87,214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17,322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838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2013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109,144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90,818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18,326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838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2014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113,804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94,442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19,362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838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2015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118,514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98,082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20,433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838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2016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123,269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101,733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21,536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838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2017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128,066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105,393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22,673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838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2018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132,903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109,060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23,843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838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2019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137,774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112,728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25,046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838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2020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142,675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116,393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26,282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70653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u="none" strike="noStrike">
                          <a:effectLst/>
                        </a:rPr>
                        <a:t>Fuente: CONAPO, Dirección General de Estudios Sociodemográficos y Prospectiva. Proyección de hogares indígenas de México y las entidades federativas, 2010-2020.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3675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Panorámica</PresentationFormat>
  <Paragraphs>50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sadmin</dc:creator>
  <cp:lastModifiedBy>sadmin</cp:lastModifiedBy>
  <cp:revision>1</cp:revision>
  <dcterms:created xsi:type="dcterms:W3CDTF">2017-05-17T20:48:55Z</dcterms:created>
  <dcterms:modified xsi:type="dcterms:W3CDTF">2017-05-17T20:49:16Z</dcterms:modified>
</cp:coreProperties>
</file>